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69" r:id="rId4"/>
    <p:sldId id="257" r:id="rId5"/>
    <p:sldId id="258" r:id="rId6"/>
    <p:sldId id="259" r:id="rId7"/>
    <p:sldId id="262" r:id="rId8"/>
    <p:sldId id="263" r:id="rId9"/>
    <p:sldId id="267" r:id="rId10"/>
    <p:sldId id="266" r:id="rId11"/>
    <p:sldId id="270" r:id="rId12"/>
    <p:sldId id="265" r:id="rId13"/>
    <p:sldId id="271" r:id="rId14"/>
    <p:sldId id="264" r:id="rId15"/>
    <p:sldId id="261" r:id="rId16"/>
    <p:sldId id="272" r:id="rId17"/>
    <p:sldId id="260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5D9B"/>
    <a:srgbClr val="A73360"/>
    <a:srgbClr val="56328A"/>
    <a:srgbClr val="1D3461"/>
    <a:srgbClr val="322D81"/>
    <a:srgbClr val="6843C6"/>
    <a:srgbClr val="583473"/>
    <a:srgbClr val="1855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402D2-C100-4319-9DA5-5F042514E93D}" v="7" dt="2019-06-06T09:27:03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90" d="100"/>
          <a:sy n="90" d="100"/>
        </p:scale>
        <p:origin x="127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Khvischuk" userId="da2ab8d06596400a" providerId="Windows Live" clId="Web-{744402D2-C100-4319-9DA5-5F042514E93D}"/>
    <pc:docChg chg="addSld modSld sldOrd">
      <pc:chgData name="David Khvischuk" userId="da2ab8d06596400a" providerId="Windows Live" clId="Web-{744402D2-C100-4319-9DA5-5F042514E93D}" dt="2019-06-06T09:28:42.648" v="552" actId="20577"/>
      <pc:docMkLst>
        <pc:docMk/>
      </pc:docMkLst>
      <pc:sldChg chg="addSp modSp">
        <pc:chgData name="David Khvischuk" userId="da2ab8d06596400a" providerId="Windows Live" clId="Web-{744402D2-C100-4319-9DA5-5F042514E93D}" dt="2019-06-06T09:10:28.506" v="2" actId="14100"/>
        <pc:sldMkLst>
          <pc:docMk/>
          <pc:sldMk cId="1228433069" sldId="256"/>
        </pc:sldMkLst>
        <pc:picChg chg="add mod">
          <ac:chgData name="David Khvischuk" userId="da2ab8d06596400a" providerId="Windows Live" clId="Web-{744402D2-C100-4319-9DA5-5F042514E93D}" dt="2019-06-06T09:10:28.506" v="2" actId="14100"/>
          <ac:picMkLst>
            <pc:docMk/>
            <pc:sldMk cId="1228433069" sldId="256"/>
            <ac:picMk id="2" creationId="{F78C28CF-F046-4817-8B02-6DBAFA3BDF70}"/>
          </ac:picMkLst>
        </pc:picChg>
      </pc:sldChg>
      <pc:sldChg chg="addSp delSp modSp">
        <pc:chgData name="David Khvischuk" userId="da2ab8d06596400a" providerId="Windows Live" clId="Web-{744402D2-C100-4319-9DA5-5F042514E93D}" dt="2019-06-06T09:16:10.137" v="208" actId="1076"/>
        <pc:sldMkLst>
          <pc:docMk/>
          <pc:sldMk cId="2198335467" sldId="257"/>
        </pc:sldMkLst>
        <pc:spChg chg="del">
          <ac:chgData name="David Khvischuk" userId="da2ab8d06596400a" providerId="Windows Live" clId="Web-{744402D2-C100-4319-9DA5-5F042514E93D}" dt="2019-06-06T09:11:27.757" v="32"/>
          <ac:spMkLst>
            <pc:docMk/>
            <pc:sldMk cId="2198335467" sldId="257"/>
            <ac:spMk id="3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31"/>
          <ac:spMkLst>
            <pc:docMk/>
            <pc:sldMk cId="2198335467" sldId="257"/>
            <ac:spMk id="4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30"/>
          <ac:spMkLst>
            <pc:docMk/>
            <pc:sldMk cId="2198335467" sldId="257"/>
            <ac:spMk id="5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29"/>
          <ac:spMkLst>
            <pc:docMk/>
            <pc:sldMk cId="2198335467" sldId="257"/>
            <ac:spMk id="6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28"/>
          <ac:spMkLst>
            <pc:docMk/>
            <pc:sldMk cId="2198335467" sldId="257"/>
            <ac:spMk id="7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27"/>
          <ac:spMkLst>
            <pc:docMk/>
            <pc:sldMk cId="2198335467" sldId="257"/>
            <ac:spMk id="8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26"/>
          <ac:spMkLst>
            <pc:docMk/>
            <pc:sldMk cId="2198335467" sldId="257"/>
            <ac:spMk id="9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25"/>
          <ac:spMkLst>
            <pc:docMk/>
            <pc:sldMk cId="2198335467" sldId="257"/>
            <ac:spMk id="10" creationId="{00000000-0000-0000-0000-000000000000}"/>
          </ac:spMkLst>
        </pc:spChg>
        <pc:spChg chg="add del mod">
          <ac:chgData name="David Khvischuk" userId="da2ab8d06596400a" providerId="Windows Live" clId="Web-{744402D2-C100-4319-9DA5-5F042514E93D}" dt="2019-06-06T09:16:05.903" v="206"/>
          <ac:spMkLst>
            <pc:docMk/>
            <pc:sldMk cId="2198335467" sldId="257"/>
            <ac:spMk id="12" creationId="{74C81041-D098-493E-B3C7-09A47F91A095}"/>
          </ac:spMkLst>
        </pc:spChg>
        <pc:spChg chg="del">
          <ac:chgData name="David Khvischuk" userId="da2ab8d06596400a" providerId="Windows Live" clId="Web-{744402D2-C100-4319-9DA5-5F042514E93D}" dt="2019-06-06T09:11:25.148" v="24"/>
          <ac:spMkLst>
            <pc:docMk/>
            <pc:sldMk cId="2198335467" sldId="257"/>
            <ac:spMk id="14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1:25.148" v="23"/>
          <ac:spMkLst>
            <pc:docMk/>
            <pc:sldMk cId="2198335467" sldId="257"/>
            <ac:spMk id="15" creationId="{00000000-0000-0000-0000-000000000000}"/>
          </ac:spMkLst>
        </pc:spChg>
        <pc:picChg chg="add mod ord">
          <ac:chgData name="David Khvischuk" userId="da2ab8d06596400a" providerId="Windows Live" clId="Web-{744402D2-C100-4319-9DA5-5F042514E93D}" dt="2019-06-06T09:16:10.137" v="208" actId="1076"/>
          <ac:picMkLst>
            <pc:docMk/>
            <pc:sldMk cId="2198335467" sldId="257"/>
            <ac:picMk id="13" creationId="{B0A36F04-A6E7-4B93-9737-50B79BBA3D20}"/>
          </ac:picMkLst>
        </pc:picChg>
        <pc:picChg chg="add">
          <ac:chgData name="David Khvischuk" userId="da2ab8d06596400a" providerId="Windows Live" clId="Web-{744402D2-C100-4319-9DA5-5F042514E93D}" dt="2019-06-06T09:10:48.353" v="3"/>
          <ac:picMkLst>
            <pc:docMk/>
            <pc:sldMk cId="2198335467" sldId="257"/>
            <ac:picMk id="17" creationId="{7940188B-5BFD-4D35-A6D8-E8422E7D4777}"/>
          </ac:picMkLst>
        </pc:picChg>
        <pc:cxnChg chg="add">
          <ac:chgData name="David Khvischuk" userId="da2ab8d06596400a" providerId="Windows Live" clId="Web-{744402D2-C100-4319-9DA5-5F042514E93D}" dt="2019-06-06T09:10:48.353" v="3"/>
          <ac:cxnSpMkLst>
            <pc:docMk/>
            <pc:sldMk cId="2198335467" sldId="257"/>
            <ac:cxnSpMk id="18" creationId="{7D003C82-A3F3-4AB3-86FC-6E8778D50211}"/>
          </ac:cxnSpMkLst>
        </pc:cxnChg>
      </pc:sldChg>
      <pc:sldChg chg="addSp delSp modSp">
        <pc:chgData name="David Khvischuk" userId="da2ab8d06596400a" providerId="Windows Live" clId="Web-{744402D2-C100-4319-9DA5-5F042514E93D}" dt="2019-06-06T09:17:09.310" v="224" actId="1076"/>
        <pc:sldMkLst>
          <pc:docMk/>
          <pc:sldMk cId="3548822953" sldId="258"/>
        </pc:sldMkLst>
        <pc:spChg chg="mod">
          <ac:chgData name="David Khvischuk" userId="da2ab8d06596400a" providerId="Windows Live" clId="Web-{744402D2-C100-4319-9DA5-5F042514E93D}" dt="2019-06-06T09:16:25.200" v="217" actId="20577"/>
          <ac:spMkLst>
            <pc:docMk/>
            <pc:sldMk cId="3548822953" sldId="258"/>
            <ac:spMk id="2" creationId="{00000000-0000-0000-0000-000000000000}"/>
          </ac:spMkLst>
        </pc:spChg>
        <pc:spChg chg="del">
          <ac:chgData name="David Khvischuk" userId="da2ab8d06596400a" providerId="Windows Live" clId="Web-{744402D2-C100-4319-9DA5-5F042514E93D}" dt="2019-06-06T09:16:33.575" v="221"/>
          <ac:spMkLst>
            <pc:docMk/>
            <pc:sldMk cId="3548822953" sldId="258"/>
            <ac:spMk id="3" creationId="{00000000-0000-0000-0000-000000000000}"/>
          </ac:spMkLst>
        </pc:spChg>
        <pc:spChg chg="add mod">
          <ac:chgData name="David Khvischuk" userId="da2ab8d06596400a" providerId="Windows Live" clId="Web-{744402D2-C100-4319-9DA5-5F042514E93D}" dt="2019-06-06T09:17:09.310" v="224" actId="1076"/>
          <ac:spMkLst>
            <pc:docMk/>
            <pc:sldMk cId="3548822953" sldId="258"/>
            <ac:spMk id="7" creationId="{146E2F0A-FD9F-49A3-9C74-923CB2A6FDD2}"/>
          </ac:spMkLst>
        </pc:spChg>
        <pc:picChg chg="add">
          <ac:chgData name="David Khvischuk" userId="da2ab8d06596400a" providerId="Windows Live" clId="Web-{744402D2-C100-4319-9DA5-5F042514E93D}" dt="2019-06-06T09:10:50.757" v="4"/>
          <ac:picMkLst>
            <pc:docMk/>
            <pc:sldMk cId="3548822953" sldId="258"/>
            <ac:picMk id="5" creationId="{7940188B-5BFD-4D35-A6D8-E8422E7D4777}"/>
          </ac:picMkLst>
        </pc:picChg>
        <pc:cxnChg chg="add">
          <ac:chgData name="David Khvischuk" userId="da2ab8d06596400a" providerId="Windows Live" clId="Web-{744402D2-C100-4319-9DA5-5F042514E93D}" dt="2019-06-06T09:10:50.757" v="4"/>
          <ac:cxnSpMkLst>
            <pc:docMk/>
            <pc:sldMk cId="3548822953" sldId="258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17:26.935" v="230" actId="1076"/>
        <pc:sldMkLst>
          <pc:docMk/>
          <pc:sldMk cId="1795969306" sldId="259"/>
        </pc:sldMkLst>
        <pc:spChg chg="del">
          <ac:chgData name="David Khvischuk" userId="da2ab8d06596400a" providerId="Windows Live" clId="Web-{744402D2-C100-4319-9DA5-5F042514E93D}" dt="2019-06-06T09:17:18.638" v="225"/>
          <ac:spMkLst>
            <pc:docMk/>
            <pc:sldMk cId="1795969306" sldId="259"/>
            <ac:spMk id="3" creationId="{F5566AA4-3441-46CF-9804-10E26F6D521C}"/>
          </ac:spMkLst>
        </pc:spChg>
        <pc:picChg chg="add">
          <ac:chgData name="David Khvischuk" userId="da2ab8d06596400a" providerId="Windows Live" clId="Web-{744402D2-C100-4319-9DA5-5F042514E93D}" dt="2019-06-06T09:11:10.491" v="14"/>
          <ac:picMkLst>
            <pc:docMk/>
            <pc:sldMk cId="1795969306" sldId="259"/>
            <ac:picMk id="5" creationId="{7940188B-5BFD-4D35-A6D8-E8422E7D4777}"/>
          </ac:picMkLst>
        </pc:picChg>
        <pc:picChg chg="add mod ord">
          <ac:chgData name="David Khvischuk" userId="da2ab8d06596400a" providerId="Windows Live" clId="Web-{744402D2-C100-4319-9DA5-5F042514E93D}" dt="2019-06-06T09:17:26.935" v="230" actId="1076"/>
          <ac:picMkLst>
            <pc:docMk/>
            <pc:sldMk cId="1795969306" sldId="259"/>
            <ac:picMk id="7" creationId="{081F1E5B-B489-4F5D-A696-F92E3E885026}"/>
          </ac:picMkLst>
        </pc:picChg>
        <pc:picChg chg="add mod">
          <ac:chgData name="David Khvischuk" userId="da2ab8d06596400a" providerId="Windows Live" clId="Web-{744402D2-C100-4319-9DA5-5F042514E93D}" dt="2019-06-06T09:17:24.357" v="229" actId="1076"/>
          <ac:picMkLst>
            <pc:docMk/>
            <pc:sldMk cId="1795969306" sldId="259"/>
            <ac:picMk id="9" creationId="{50E26A76-01DF-486E-84DF-E9739A529140}"/>
          </ac:picMkLst>
        </pc:picChg>
        <pc:cxnChg chg="add">
          <ac:chgData name="David Khvischuk" userId="da2ab8d06596400a" providerId="Windows Live" clId="Web-{744402D2-C100-4319-9DA5-5F042514E93D}" dt="2019-06-06T09:11:10.491" v="14"/>
          <ac:cxnSpMkLst>
            <pc:docMk/>
            <pc:sldMk cId="1795969306" sldId="259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27:31.803" v="547" actId="1076"/>
        <pc:sldMkLst>
          <pc:docMk/>
          <pc:sldMk cId="1768882460" sldId="260"/>
        </pc:sldMkLst>
        <pc:spChg chg="del">
          <ac:chgData name="David Khvischuk" userId="da2ab8d06596400a" providerId="Windows Live" clId="Web-{744402D2-C100-4319-9DA5-5F042514E93D}" dt="2019-06-06T09:26:27.990" v="524"/>
          <ac:spMkLst>
            <pc:docMk/>
            <pc:sldMk cId="1768882460" sldId="260"/>
            <ac:spMk id="3" creationId="{8840FA5E-0A2F-4CF1-862C-826B657AF617}"/>
          </ac:spMkLst>
        </pc:spChg>
        <pc:spChg chg="add mod">
          <ac:chgData name="David Khvischuk" userId="da2ab8d06596400a" providerId="Windows Live" clId="Web-{744402D2-C100-4319-9DA5-5F042514E93D}" dt="2019-06-06T09:27:22.210" v="542" actId="1076"/>
          <ac:spMkLst>
            <pc:docMk/>
            <pc:sldMk cId="1768882460" sldId="260"/>
            <ac:spMk id="7" creationId="{F4E6939D-5D11-49A2-9F04-C1D9169B9869}"/>
          </ac:spMkLst>
        </pc:spChg>
        <pc:spChg chg="add mod">
          <ac:chgData name="David Khvischuk" userId="da2ab8d06596400a" providerId="Windows Live" clId="Web-{744402D2-C100-4319-9DA5-5F042514E93D}" dt="2019-06-06T09:27:27.444" v="546" actId="1076"/>
          <ac:spMkLst>
            <pc:docMk/>
            <pc:sldMk cId="1768882460" sldId="260"/>
            <ac:spMk id="9" creationId="{CD751B96-2E4C-4F4C-8126-5778A88822F2}"/>
          </ac:spMkLst>
        </pc:spChg>
        <pc:picChg chg="add">
          <ac:chgData name="David Khvischuk" userId="da2ab8d06596400a" providerId="Windows Live" clId="Web-{744402D2-C100-4319-9DA5-5F042514E93D}" dt="2019-06-06T09:11:19.101" v="22"/>
          <ac:picMkLst>
            <pc:docMk/>
            <pc:sldMk cId="1768882460" sldId="260"/>
            <ac:picMk id="5" creationId="{7940188B-5BFD-4D35-A6D8-E8422E7D4777}"/>
          </ac:picMkLst>
        </pc:picChg>
        <pc:picChg chg="add mod">
          <ac:chgData name="David Khvischuk" userId="da2ab8d06596400a" providerId="Windows Live" clId="Web-{744402D2-C100-4319-9DA5-5F042514E93D}" dt="2019-06-06T09:27:31.803" v="547" actId="1076"/>
          <ac:picMkLst>
            <pc:docMk/>
            <pc:sldMk cId="1768882460" sldId="260"/>
            <ac:picMk id="8" creationId="{C46AB4D3-D67A-4103-88BC-753118A71ED7}"/>
          </ac:picMkLst>
        </pc:picChg>
        <pc:picChg chg="add mod">
          <ac:chgData name="David Khvischuk" userId="da2ab8d06596400a" providerId="Windows Live" clId="Web-{744402D2-C100-4319-9DA5-5F042514E93D}" dt="2019-06-06T09:27:27.413" v="543" actId="1076"/>
          <ac:picMkLst>
            <pc:docMk/>
            <pc:sldMk cId="1768882460" sldId="260"/>
            <ac:picMk id="10" creationId="{7602E605-7A0A-46FA-8854-FA8C94B5EACB}"/>
          </ac:picMkLst>
        </pc:picChg>
        <pc:picChg chg="add mod">
          <ac:chgData name="David Khvischuk" userId="da2ab8d06596400a" providerId="Windows Live" clId="Web-{744402D2-C100-4319-9DA5-5F042514E93D}" dt="2019-06-06T09:27:27.413" v="544" actId="1076"/>
          <ac:picMkLst>
            <pc:docMk/>
            <pc:sldMk cId="1768882460" sldId="260"/>
            <ac:picMk id="11" creationId="{2E2F400B-2329-40FC-A806-BC076A71E4EF}"/>
          </ac:picMkLst>
        </pc:picChg>
        <pc:picChg chg="add mod">
          <ac:chgData name="David Khvischuk" userId="da2ab8d06596400a" providerId="Windows Live" clId="Web-{744402D2-C100-4319-9DA5-5F042514E93D}" dt="2019-06-06T09:27:27.428" v="545" actId="1076"/>
          <ac:picMkLst>
            <pc:docMk/>
            <pc:sldMk cId="1768882460" sldId="260"/>
            <ac:picMk id="12" creationId="{223DEF96-5D55-4177-8A72-4F6CD45946D9}"/>
          </ac:picMkLst>
        </pc:picChg>
        <pc:cxnChg chg="add">
          <ac:chgData name="David Khvischuk" userId="da2ab8d06596400a" providerId="Windows Live" clId="Web-{744402D2-C100-4319-9DA5-5F042514E93D}" dt="2019-06-06T09:11:19.101" v="22"/>
          <ac:cxnSpMkLst>
            <pc:docMk/>
            <pc:sldMk cId="1768882460" sldId="260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25:13.598" v="480" actId="1076"/>
        <pc:sldMkLst>
          <pc:docMk/>
          <pc:sldMk cId="2321933287" sldId="261"/>
        </pc:sldMkLst>
        <pc:spChg chg="mod">
          <ac:chgData name="David Khvischuk" userId="da2ab8d06596400a" providerId="Windows Live" clId="Web-{744402D2-C100-4319-9DA5-5F042514E93D}" dt="2019-06-06T09:24:35.051" v="472" actId="20577"/>
          <ac:spMkLst>
            <pc:docMk/>
            <pc:sldMk cId="2321933287" sldId="261"/>
            <ac:spMk id="2" creationId="{FD054FE1-93CF-4F77-85EE-E83EF61963D8}"/>
          </ac:spMkLst>
        </pc:spChg>
        <pc:spChg chg="del mod">
          <ac:chgData name="David Khvischuk" userId="da2ab8d06596400a" providerId="Windows Live" clId="Web-{744402D2-C100-4319-9DA5-5F042514E93D}" dt="2019-06-06T09:24:41.754" v="477"/>
          <ac:spMkLst>
            <pc:docMk/>
            <pc:sldMk cId="2321933287" sldId="261"/>
            <ac:spMk id="3" creationId="{FDD48A81-7D93-46A3-882A-04213FDDED7F}"/>
          </ac:spMkLst>
        </pc:spChg>
        <pc:spChg chg="add mod">
          <ac:chgData name="David Khvischuk" userId="da2ab8d06596400a" providerId="Windows Live" clId="Web-{744402D2-C100-4319-9DA5-5F042514E93D}" dt="2019-06-06T09:25:13.598" v="480" actId="1076"/>
          <ac:spMkLst>
            <pc:docMk/>
            <pc:sldMk cId="2321933287" sldId="261"/>
            <ac:spMk id="7" creationId="{7A1024E2-893D-493D-8D3A-7226B30AD03C}"/>
          </ac:spMkLst>
        </pc:spChg>
        <pc:picChg chg="add">
          <ac:chgData name="David Khvischuk" userId="da2ab8d06596400a" providerId="Windows Live" clId="Web-{744402D2-C100-4319-9DA5-5F042514E93D}" dt="2019-06-06T09:11:18.413" v="21"/>
          <ac:picMkLst>
            <pc:docMk/>
            <pc:sldMk cId="2321933287" sldId="261"/>
            <ac:picMk id="5" creationId="{7940188B-5BFD-4D35-A6D8-E8422E7D4777}"/>
          </ac:picMkLst>
        </pc:picChg>
        <pc:cxnChg chg="add">
          <ac:chgData name="David Khvischuk" userId="da2ab8d06596400a" providerId="Windows Live" clId="Web-{744402D2-C100-4319-9DA5-5F042514E93D}" dt="2019-06-06T09:11:18.413" v="21"/>
          <ac:cxnSpMkLst>
            <pc:docMk/>
            <pc:sldMk cId="2321933287" sldId="261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18:02.811" v="235" actId="1076"/>
        <pc:sldMkLst>
          <pc:docMk/>
          <pc:sldMk cId="2650827993" sldId="262"/>
        </pc:sldMkLst>
        <pc:spChg chg="del">
          <ac:chgData name="David Khvischuk" userId="da2ab8d06596400a" providerId="Windows Live" clId="Web-{744402D2-C100-4319-9DA5-5F042514E93D}" dt="2019-06-06T09:17:46.826" v="231"/>
          <ac:spMkLst>
            <pc:docMk/>
            <pc:sldMk cId="2650827993" sldId="262"/>
            <ac:spMk id="3" creationId="{0B6C8DBC-2A1A-41C3-9825-0350E23B3DF3}"/>
          </ac:spMkLst>
        </pc:spChg>
        <pc:spChg chg="add mod">
          <ac:chgData name="David Khvischuk" userId="da2ab8d06596400a" providerId="Windows Live" clId="Web-{744402D2-C100-4319-9DA5-5F042514E93D}" dt="2019-06-06T09:18:02.811" v="235" actId="1076"/>
          <ac:spMkLst>
            <pc:docMk/>
            <pc:sldMk cId="2650827993" sldId="262"/>
            <ac:spMk id="9" creationId="{5B1F946F-75AB-4D79-AC9F-22812B84D8C0}"/>
          </ac:spMkLst>
        </pc:spChg>
        <pc:picChg chg="add">
          <ac:chgData name="David Khvischuk" userId="da2ab8d06596400a" providerId="Windows Live" clId="Web-{744402D2-C100-4319-9DA5-5F042514E93D}" dt="2019-06-06T09:11:11.976" v="15"/>
          <ac:picMkLst>
            <pc:docMk/>
            <pc:sldMk cId="2650827993" sldId="262"/>
            <ac:picMk id="5" creationId="{7940188B-5BFD-4D35-A6D8-E8422E7D4777}"/>
          </ac:picMkLst>
        </pc:picChg>
        <pc:picChg chg="add mod ord">
          <ac:chgData name="David Khvischuk" userId="da2ab8d06596400a" providerId="Windows Live" clId="Web-{744402D2-C100-4319-9DA5-5F042514E93D}" dt="2019-06-06T09:17:49.170" v="232" actId="1076"/>
          <ac:picMkLst>
            <pc:docMk/>
            <pc:sldMk cId="2650827993" sldId="262"/>
            <ac:picMk id="7" creationId="{22E3B532-22C0-47BB-8946-F28BCA9240C1}"/>
          </ac:picMkLst>
        </pc:picChg>
        <pc:cxnChg chg="add">
          <ac:chgData name="David Khvischuk" userId="da2ab8d06596400a" providerId="Windows Live" clId="Web-{744402D2-C100-4319-9DA5-5F042514E93D}" dt="2019-06-06T09:11:11.976" v="15"/>
          <ac:cxnSpMkLst>
            <pc:docMk/>
            <pc:sldMk cId="2650827993" sldId="262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20:15.703" v="247" actId="1076"/>
        <pc:sldMkLst>
          <pc:docMk/>
          <pc:sldMk cId="1773347198" sldId="263"/>
        </pc:sldMkLst>
        <pc:spChg chg="del">
          <ac:chgData name="David Khvischuk" userId="da2ab8d06596400a" providerId="Windows Live" clId="Web-{744402D2-C100-4319-9DA5-5F042514E93D}" dt="2019-06-06T09:19:48.625" v="236"/>
          <ac:spMkLst>
            <pc:docMk/>
            <pc:sldMk cId="1773347198" sldId="263"/>
            <ac:spMk id="3" creationId="{9C12690A-6120-4EAC-AC71-ACF320A291D4}"/>
          </ac:spMkLst>
        </pc:spChg>
        <pc:spChg chg="add mod">
          <ac:chgData name="David Khvischuk" userId="da2ab8d06596400a" providerId="Windows Live" clId="Web-{744402D2-C100-4319-9DA5-5F042514E93D}" dt="2019-06-06T09:20:09.828" v="244" actId="20577"/>
          <ac:spMkLst>
            <pc:docMk/>
            <pc:sldMk cId="1773347198" sldId="263"/>
            <ac:spMk id="11" creationId="{B45860C0-A244-48D3-A63B-B23B0732E636}"/>
          </ac:spMkLst>
        </pc:spChg>
        <pc:picChg chg="add">
          <ac:chgData name="David Khvischuk" userId="da2ab8d06596400a" providerId="Windows Live" clId="Web-{744402D2-C100-4319-9DA5-5F042514E93D}" dt="2019-06-06T09:11:13.460" v="16"/>
          <ac:picMkLst>
            <pc:docMk/>
            <pc:sldMk cId="1773347198" sldId="263"/>
            <ac:picMk id="5" creationId="{7940188B-5BFD-4D35-A6D8-E8422E7D4777}"/>
          </ac:picMkLst>
        </pc:picChg>
        <pc:picChg chg="add mod ord">
          <ac:chgData name="David Khvischuk" userId="da2ab8d06596400a" providerId="Windows Live" clId="Web-{744402D2-C100-4319-9DA5-5F042514E93D}" dt="2019-06-06T09:20:15.703" v="247" actId="1076"/>
          <ac:picMkLst>
            <pc:docMk/>
            <pc:sldMk cId="1773347198" sldId="263"/>
            <ac:picMk id="7" creationId="{4E8ADB73-0293-449A-A9BE-57354AAC6F85}"/>
          </ac:picMkLst>
        </pc:picChg>
        <pc:picChg chg="add mod">
          <ac:chgData name="David Khvischuk" userId="da2ab8d06596400a" providerId="Windows Live" clId="Web-{744402D2-C100-4319-9DA5-5F042514E93D}" dt="2019-06-06T09:20:12.391" v="245" actId="1076"/>
          <ac:picMkLst>
            <pc:docMk/>
            <pc:sldMk cId="1773347198" sldId="263"/>
            <ac:picMk id="9" creationId="{B25338B1-0C9D-40F2-9B0C-7A859C5D19EE}"/>
          </ac:picMkLst>
        </pc:picChg>
        <pc:cxnChg chg="add">
          <ac:chgData name="David Khvischuk" userId="da2ab8d06596400a" providerId="Windows Live" clId="Web-{744402D2-C100-4319-9DA5-5F042514E93D}" dt="2019-06-06T09:11:13.460" v="16"/>
          <ac:cxnSpMkLst>
            <pc:docMk/>
            <pc:sldMk cId="1773347198" sldId="263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24:14.300" v="460" actId="20577"/>
        <pc:sldMkLst>
          <pc:docMk/>
          <pc:sldMk cId="3612910833" sldId="264"/>
        </pc:sldMkLst>
        <pc:spChg chg="mod">
          <ac:chgData name="David Khvischuk" userId="da2ab8d06596400a" providerId="Windows Live" clId="Web-{744402D2-C100-4319-9DA5-5F042514E93D}" dt="2019-06-06T09:24:14.300" v="460" actId="20577"/>
          <ac:spMkLst>
            <pc:docMk/>
            <pc:sldMk cId="3612910833" sldId="264"/>
            <ac:spMk id="2" creationId="{BE37005F-7160-4533-836E-677DF7A3060A}"/>
          </ac:spMkLst>
        </pc:spChg>
        <pc:spChg chg="add del mod">
          <ac:chgData name="David Khvischuk" userId="da2ab8d06596400a" providerId="Windows Live" clId="Web-{744402D2-C100-4319-9DA5-5F042514E93D}" dt="2019-06-06T09:24:02.160" v="424"/>
          <ac:spMkLst>
            <pc:docMk/>
            <pc:sldMk cId="3612910833" sldId="264"/>
            <ac:spMk id="3" creationId="{C01FF5B8-0D3F-46B3-925A-3240083EB292}"/>
          </ac:spMkLst>
        </pc:spChg>
        <pc:spChg chg="add mod">
          <ac:chgData name="David Khvischuk" userId="da2ab8d06596400a" providerId="Windows Live" clId="Web-{744402D2-C100-4319-9DA5-5F042514E93D}" dt="2019-06-06T09:24:05.910" v="425" actId="1076"/>
          <ac:spMkLst>
            <pc:docMk/>
            <pc:sldMk cId="3612910833" sldId="264"/>
            <ac:spMk id="9" creationId="{85B3FD34-9F45-47B7-8335-5EFAAFF45EA9}"/>
          </ac:spMkLst>
        </pc:spChg>
        <pc:picChg chg="add">
          <ac:chgData name="David Khvischuk" userId="da2ab8d06596400a" providerId="Windows Live" clId="Web-{744402D2-C100-4319-9DA5-5F042514E93D}" dt="2019-06-06T09:11:17.648" v="20"/>
          <ac:picMkLst>
            <pc:docMk/>
            <pc:sldMk cId="3612910833" sldId="264"/>
            <ac:picMk id="5" creationId="{7940188B-5BFD-4D35-A6D8-E8422E7D4777}"/>
          </ac:picMkLst>
        </pc:picChg>
        <pc:picChg chg="add del mod ord">
          <ac:chgData name="David Khvischuk" userId="da2ab8d06596400a" providerId="Windows Live" clId="Web-{744402D2-C100-4319-9DA5-5F042514E93D}" dt="2019-06-06T09:23:50.800" v="420"/>
          <ac:picMkLst>
            <pc:docMk/>
            <pc:sldMk cId="3612910833" sldId="264"/>
            <ac:picMk id="7" creationId="{0F716268-9512-4987-AB03-E6710546E6D4}"/>
          </ac:picMkLst>
        </pc:picChg>
        <pc:cxnChg chg="add">
          <ac:chgData name="David Khvischuk" userId="da2ab8d06596400a" providerId="Windows Live" clId="Web-{744402D2-C100-4319-9DA5-5F042514E93D}" dt="2019-06-06T09:11:17.648" v="20"/>
          <ac:cxnSpMkLst>
            <pc:docMk/>
            <pc:sldMk cId="3612910833" sldId="264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23:13.175" v="407"/>
        <pc:sldMkLst>
          <pc:docMk/>
          <pc:sldMk cId="117508811" sldId="265"/>
        </pc:sldMkLst>
        <pc:spChg chg="mod">
          <ac:chgData name="David Khvischuk" userId="da2ab8d06596400a" providerId="Windows Live" clId="Web-{744402D2-C100-4319-9DA5-5F042514E93D}" dt="2019-06-06T09:23:11.003" v="404" actId="20577"/>
          <ac:spMkLst>
            <pc:docMk/>
            <pc:sldMk cId="117508811" sldId="265"/>
            <ac:spMk id="2" creationId="{1C88FCDA-B0F6-4E82-9B0B-A4343E489AC5}"/>
          </ac:spMkLst>
        </pc:spChg>
        <pc:spChg chg="del">
          <ac:chgData name="David Khvischuk" userId="da2ab8d06596400a" providerId="Windows Live" clId="Web-{744402D2-C100-4319-9DA5-5F042514E93D}" dt="2019-06-06T09:23:13.175" v="407"/>
          <ac:spMkLst>
            <pc:docMk/>
            <pc:sldMk cId="117508811" sldId="265"/>
            <ac:spMk id="3" creationId="{EC79428D-3637-469B-88D4-0610CD866EBC}"/>
          </ac:spMkLst>
        </pc:spChg>
        <pc:picChg chg="add">
          <ac:chgData name="David Khvischuk" userId="da2ab8d06596400a" providerId="Windows Live" clId="Web-{744402D2-C100-4319-9DA5-5F042514E93D}" dt="2019-06-06T09:11:16.913" v="19"/>
          <ac:picMkLst>
            <pc:docMk/>
            <pc:sldMk cId="117508811" sldId="265"/>
            <ac:picMk id="5" creationId="{7940188B-5BFD-4D35-A6D8-E8422E7D4777}"/>
          </ac:picMkLst>
        </pc:picChg>
        <pc:picChg chg="add mod ord">
          <ac:chgData name="David Khvischuk" userId="da2ab8d06596400a" providerId="Windows Live" clId="Web-{744402D2-C100-4319-9DA5-5F042514E93D}" dt="2019-06-06T09:23:13.175" v="407"/>
          <ac:picMkLst>
            <pc:docMk/>
            <pc:sldMk cId="117508811" sldId="265"/>
            <ac:picMk id="7" creationId="{A047FDE9-62FE-4F1F-98F8-19CD09852B08}"/>
          </ac:picMkLst>
        </pc:picChg>
        <pc:cxnChg chg="add">
          <ac:chgData name="David Khvischuk" userId="da2ab8d06596400a" providerId="Windows Live" clId="Web-{744402D2-C100-4319-9DA5-5F042514E93D}" dt="2019-06-06T09:11:16.913" v="19"/>
          <ac:cxnSpMkLst>
            <pc:docMk/>
            <pc:sldMk cId="117508811" sldId="265"/>
            <ac:cxnSpMk id="6" creationId="{7D003C82-A3F3-4AB3-86FC-6E8778D50211}"/>
          </ac:cxnSpMkLst>
        </pc:cxnChg>
      </pc:sldChg>
      <pc:sldChg chg="addSp delSp modSp new">
        <pc:chgData name="David Khvischuk" userId="da2ab8d06596400a" providerId="Windows Live" clId="Web-{744402D2-C100-4319-9DA5-5F042514E93D}" dt="2019-06-06T09:21:59.299" v="339" actId="14100"/>
        <pc:sldMkLst>
          <pc:docMk/>
          <pc:sldMk cId="3942573481" sldId="266"/>
        </pc:sldMkLst>
        <pc:spChg chg="mod">
          <ac:chgData name="David Khvischuk" userId="da2ab8d06596400a" providerId="Windows Live" clId="Web-{744402D2-C100-4319-9DA5-5F042514E93D}" dt="2019-06-06T09:21:34.814" v="327" actId="20577"/>
          <ac:spMkLst>
            <pc:docMk/>
            <pc:sldMk cId="3942573481" sldId="266"/>
            <ac:spMk id="2" creationId="{99C89712-BAB6-4EDA-B31F-BC86842DEE35}"/>
          </ac:spMkLst>
        </pc:spChg>
        <pc:spChg chg="del">
          <ac:chgData name="David Khvischuk" userId="da2ab8d06596400a" providerId="Windows Live" clId="Web-{744402D2-C100-4319-9DA5-5F042514E93D}" dt="2019-06-06T09:21:38.376" v="330"/>
          <ac:spMkLst>
            <pc:docMk/>
            <pc:sldMk cId="3942573481" sldId="266"/>
            <ac:spMk id="3" creationId="{8EA8179F-F9ED-4036-AB9D-DDEBD47DFF68}"/>
          </ac:spMkLst>
        </pc:spChg>
        <pc:spChg chg="add mod">
          <ac:chgData name="David Khvischuk" userId="da2ab8d06596400a" providerId="Windows Live" clId="Web-{744402D2-C100-4319-9DA5-5F042514E93D}" dt="2019-06-06T09:21:54.595" v="336" actId="1076"/>
          <ac:spMkLst>
            <pc:docMk/>
            <pc:sldMk cId="3942573481" sldId="266"/>
            <ac:spMk id="7" creationId="{E3F8F650-76D7-4BA1-B378-D3CC60D9D130}"/>
          </ac:spMkLst>
        </pc:spChg>
        <pc:spChg chg="add mod">
          <ac:chgData name="David Khvischuk" userId="da2ab8d06596400a" providerId="Windows Live" clId="Web-{744402D2-C100-4319-9DA5-5F042514E93D}" dt="2019-06-06T09:21:59.299" v="339" actId="14100"/>
          <ac:spMkLst>
            <pc:docMk/>
            <pc:sldMk cId="3942573481" sldId="266"/>
            <ac:spMk id="11" creationId="{D7AB1217-9E71-4EE0-BBB8-1ED0BBA7088A}"/>
          </ac:spMkLst>
        </pc:spChg>
        <pc:spChg chg="add mod">
          <ac:chgData name="David Khvischuk" userId="da2ab8d06596400a" providerId="Windows Live" clId="Web-{744402D2-C100-4319-9DA5-5F042514E93D}" dt="2019-06-06T09:21:43.189" v="333"/>
          <ac:spMkLst>
            <pc:docMk/>
            <pc:sldMk cId="3942573481" sldId="266"/>
            <ac:spMk id="14" creationId="{52B7C066-4FAE-4D56-806E-E923037CBB70}"/>
          </ac:spMkLst>
        </pc:spChg>
        <pc:picChg chg="add">
          <ac:chgData name="David Khvischuk" userId="da2ab8d06596400a" providerId="Windows Live" clId="Web-{744402D2-C100-4319-9DA5-5F042514E93D}" dt="2019-06-06T09:11:16.085" v="18"/>
          <ac:picMkLst>
            <pc:docMk/>
            <pc:sldMk cId="3942573481" sldId="266"/>
            <ac:picMk id="5" creationId="{7940188B-5BFD-4D35-A6D8-E8422E7D4777}"/>
          </ac:picMkLst>
        </pc:picChg>
        <pc:picChg chg="add">
          <ac:chgData name="David Khvischuk" userId="da2ab8d06596400a" providerId="Windows Live" clId="Web-{744402D2-C100-4319-9DA5-5F042514E93D}" dt="2019-06-06T09:21:35.517" v="329"/>
          <ac:picMkLst>
            <pc:docMk/>
            <pc:sldMk cId="3942573481" sldId="266"/>
            <ac:picMk id="8" creationId="{20FBAFE2-65EE-4A07-AC55-A5242A3E61B1}"/>
          </ac:picMkLst>
        </pc:picChg>
        <pc:picChg chg="add">
          <ac:chgData name="David Khvischuk" userId="da2ab8d06596400a" providerId="Windows Live" clId="Web-{744402D2-C100-4319-9DA5-5F042514E93D}" dt="2019-06-06T09:21:35.517" v="329"/>
          <ac:picMkLst>
            <pc:docMk/>
            <pc:sldMk cId="3942573481" sldId="266"/>
            <ac:picMk id="9" creationId="{C74E3AC9-A646-4F29-84A1-20351CD3C028}"/>
          </ac:picMkLst>
        </pc:picChg>
        <pc:picChg chg="add">
          <ac:chgData name="David Khvischuk" userId="da2ab8d06596400a" providerId="Windows Live" clId="Web-{744402D2-C100-4319-9DA5-5F042514E93D}" dt="2019-06-06T09:21:35.517" v="329"/>
          <ac:picMkLst>
            <pc:docMk/>
            <pc:sldMk cId="3942573481" sldId="266"/>
            <ac:picMk id="10" creationId="{DA4D8A08-3D04-45AA-A864-BCAFE4C3B53D}"/>
          </ac:picMkLst>
        </pc:picChg>
        <pc:picChg chg="add">
          <ac:chgData name="David Khvischuk" userId="da2ab8d06596400a" providerId="Windows Live" clId="Web-{744402D2-C100-4319-9DA5-5F042514E93D}" dt="2019-06-06T09:21:35.517" v="329"/>
          <ac:picMkLst>
            <pc:docMk/>
            <pc:sldMk cId="3942573481" sldId="266"/>
            <ac:picMk id="12" creationId="{91A00B1A-00E3-401B-9669-F970897E0881}"/>
          </ac:picMkLst>
        </pc:picChg>
        <pc:picChg chg="add">
          <ac:chgData name="David Khvischuk" userId="da2ab8d06596400a" providerId="Windows Live" clId="Web-{744402D2-C100-4319-9DA5-5F042514E93D}" dt="2019-06-06T09:21:35.517" v="329"/>
          <ac:picMkLst>
            <pc:docMk/>
            <pc:sldMk cId="3942573481" sldId="266"/>
            <ac:picMk id="13" creationId="{729767D9-3E79-4401-A6D7-1350850F04A0}"/>
          </ac:picMkLst>
        </pc:picChg>
        <pc:picChg chg="add">
          <ac:chgData name="David Khvischuk" userId="da2ab8d06596400a" providerId="Windows Live" clId="Web-{744402D2-C100-4319-9DA5-5F042514E93D}" dt="2019-06-06T09:21:35.517" v="329"/>
          <ac:picMkLst>
            <pc:docMk/>
            <pc:sldMk cId="3942573481" sldId="266"/>
            <ac:picMk id="15" creationId="{BE31476E-4EE2-434E-86C7-A94C2A9A889E}"/>
          </ac:picMkLst>
        </pc:picChg>
        <pc:cxnChg chg="add">
          <ac:chgData name="David Khvischuk" userId="da2ab8d06596400a" providerId="Windows Live" clId="Web-{744402D2-C100-4319-9DA5-5F042514E93D}" dt="2019-06-06T09:11:16.085" v="18"/>
          <ac:cxnSpMkLst>
            <pc:docMk/>
            <pc:sldMk cId="3942573481" sldId="266"/>
            <ac:cxnSpMk id="6" creationId="{7D003C82-A3F3-4AB3-86FC-6E8778D50211}"/>
          </ac:cxnSpMkLst>
        </pc:cxnChg>
      </pc:sldChg>
      <pc:sldChg chg="addSp modSp new">
        <pc:chgData name="David Khvischuk" userId="da2ab8d06596400a" providerId="Windows Live" clId="Web-{744402D2-C100-4319-9DA5-5F042514E93D}" dt="2019-06-06T09:21:00.641" v="322" actId="20577"/>
        <pc:sldMkLst>
          <pc:docMk/>
          <pc:sldMk cId="1877242715" sldId="267"/>
        </pc:sldMkLst>
        <pc:spChg chg="mod">
          <ac:chgData name="David Khvischuk" userId="da2ab8d06596400a" providerId="Windows Live" clId="Web-{744402D2-C100-4319-9DA5-5F042514E93D}" dt="2019-06-06T09:20:48.532" v="318" actId="20577"/>
          <ac:spMkLst>
            <pc:docMk/>
            <pc:sldMk cId="1877242715" sldId="267"/>
            <ac:spMk id="2" creationId="{B1B22F0E-C735-40CA-9CE8-91E5357A9365}"/>
          </ac:spMkLst>
        </pc:spChg>
        <pc:spChg chg="add mod">
          <ac:chgData name="David Khvischuk" userId="da2ab8d06596400a" providerId="Windows Live" clId="Web-{744402D2-C100-4319-9DA5-5F042514E93D}" dt="2019-06-06T09:21:00.641" v="322" actId="20577"/>
          <ac:spMkLst>
            <pc:docMk/>
            <pc:sldMk cId="1877242715" sldId="267"/>
            <ac:spMk id="8" creationId="{F399FDA1-887A-4170-B28B-E6712CBA21CD}"/>
          </ac:spMkLst>
        </pc:spChg>
        <pc:picChg chg="add">
          <ac:chgData name="David Khvischuk" userId="da2ab8d06596400a" providerId="Windows Live" clId="Web-{744402D2-C100-4319-9DA5-5F042514E93D}" dt="2019-06-06T09:11:14.944" v="17"/>
          <ac:picMkLst>
            <pc:docMk/>
            <pc:sldMk cId="1877242715" sldId="267"/>
            <ac:picMk id="5" creationId="{7940188B-5BFD-4D35-A6D8-E8422E7D4777}"/>
          </ac:picMkLst>
        </pc:picChg>
        <pc:picChg chg="add">
          <ac:chgData name="David Khvischuk" userId="da2ab8d06596400a" providerId="Windows Live" clId="Web-{744402D2-C100-4319-9DA5-5F042514E93D}" dt="2019-06-06T09:20:53.954" v="321"/>
          <ac:picMkLst>
            <pc:docMk/>
            <pc:sldMk cId="1877242715" sldId="267"/>
            <ac:picMk id="7" creationId="{25F344E5-C795-46D5-BF44-4017EF5CDD6D}"/>
          </ac:picMkLst>
        </pc:picChg>
        <pc:cxnChg chg="add">
          <ac:chgData name="David Khvischuk" userId="da2ab8d06596400a" providerId="Windows Live" clId="Web-{744402D2-C100-4319-9DA5-5F042514E93D}" dt="2019-06-06T09:11:14.944" v="17"/>
          <ac:cxnSpMkLst>
            <pc:docMk/>
            <pc:sldMk cId="1877242715" sldId="267"/>
            <ac:cxnSpMk id="6" creationId="{7D003C82-A3F3-4AB3-86FC-6E8778D50211}"/>
          </ac:cxnSpMkLst>
        </pc:cxnChg>
      </pc:sldChg>
      <pc:sldChg chg="addSp delSp modSp add ord">
        <pc:chgData name="David Khvischuk" userId="da2ab8d06596400a" providerId="Windows Live" clId="Web-{744402D2-C100-4319-9DA5-5F042514E93D}" dt="2019-06-06T09:28:26.585" v="550" actId="20577"/>
        <pc:sldMkLst>
          <pc:docMk/>
          <pc:sldMk cId="4164535194" sldId="268"/>
        </pc:sldMkLst>
        <pc:spChg chg="mod">
          <ac:chgData name="David Khvischuk" userId="da2ab8d06596400a" providerId="Windows Live" clId="Web-{744402D2-C100-4319-9DA5-5F042514E93D}" dt="2019-06-06T09:14:32.823" v="168" actId="20577"/>
          <ac:spMkLst>
            <pc:docMk/>
            <pc:sldMk cId="4164535194" sldId="268"/>
            <ac:spMk id="6" creationId="{B8B4F2BA-0D97-4792-8632-2EEF1FA13779}"/>
          </ac:spMkLst>
        </pc:spChg>
        <pc:spChg chg="mod">
          <ac:chgData name="David Khvischuk" userId="da2ab8d06596400a" providerId="Windows Live" clId="Web-{744402D2-C100-4319-9DA5-5F042514E93D}" dt="2019-06-06T09:12:16.336" v="43" actId="20577"/>
          <ac:spMkLst>
            <pc:docMk/>
            <pc:sldMk cId="4164535194" sldId="268"/>
            <ac:spMk id="10" creationId="{80554C3B-FC84-4427-B51A-AAB3B6E9EB0F}"/>
          </ac:spMkLst>
        </pc:spChg>
        <pc:spChg chg="mod">
          <ac:chgData name="David Khvischuk" userId="da2ab8d06596400a" providerId="Windows Live" clId="Web-{744402D2-C100-4319-9DA5-5F042514E93D}" dt="2019-06-06T09:14:46.027" v="173" actId="20577"/>
          <ac:spMkLst>
            <pc:docMk/>
            <pc:sldMk cId="4164535194" sldId="268"/>
            <ac:spMk id="11" creationId="{E33651E8-DCC4-48EF-A446-FD11A44FE16B}"/>
          </ac:spMkLst>
        </pc:spChg>
        <pc:spChg chg="mod">
          <ac:chgData name="David Khvischuk" userId="da2ab8d06596400a" providerId="Windows Live" clId="Web-{744402D2-C100-4319-9DA5-5F042514E93D}" dt="2019-06-06T09:28:26.585" v="550" actId="20577"/>
          <ac:spMkLst>
            <pc:docMk/>
            <pc:sldMk cId="4164535194" sldId="268"/>
            <ac:spMk id="16" creationId="{2C218CE2-F87C-4302-B53C-3674CA8B91E6}"/>
          </ac:spMkLst>
        </pc:spChg>
        <pc:picChg chg="add del mod">
          <ac:chgData name="David Khvischuk" userId="da2ab8d06596400a" providerId="Windows Live" clId="Web-{744402D2-C100-4319-9DA5-5F042514E93D}" dt="2019-06-06T09:14:09.259" v="137"/>
          <ac:picMkLst>
            <pc:docMk/>
            <pc:sldMk cId="4164535194" sldId="268"/>
            <ac:picMk id="3" creationId="{E9D93CD0-CDB3-487F-BF20-78E4C9B930D0}"/>
          </ac:picMkLst>
        </pc:picChg>
        <pc:picChg chg="del">
          <ac:chgData name="David Khvischuk" userId="da2ab8d06596400a" providerId="Windows Live" clId="Web-{744402D2-C100-4319-9DA5-5F042514E93D}" dt="2019-06-06T09:14:25.073" v="149"/>
          <ac:picMkLst>
            <pc:docMk/>
            <pc:sldMk cId="4164535194" sldId="268"/>
            <ac:picMk id="8" creationId="{BBB61AC4-1431-4B73-BBB1-411D598BC020}"/>
          </ac:picMkLst>
        </pc:picChg>
        <pc:picChg chg="add mod">
          <ac:chgData name="David Khvischuk" userId="da2ab8d06596400a" providerId="Windows Live" clId="Web-{744402D2-C100-4319-9DA5-5F042514E93D}" dt="2019-06-06T09:14:27.198" v="150" actId="1076"/>
          <ac:picMkLst>
            <pc:docMk/>
            <pc:sldMk cId="4164535194" sldId="268"/>
            <ac:picMk id="9" creationId="{AF34E238-0071-47EE-827E-765740916C7D}"/>
          </ac:picMkLst>
        </pc:picChg>
        <pc:picChg chg="mod">
          <ac:chgData name="David Khvischuk" userId="da2ab8d06596400a" providerId="Windows Live" clId="Web-{744402D2-C100-4319-9DA5-5F042514E93D}" dt="2019-06-06T09:14:53.027" v="181" actId="1076"/>
          <ac:picMkLst>
            <pc:docMk/>
            <pc:sldMk cId="4164535194" sldId="268"/>
            <ac:picMk id="15" creationId="{4FB0CD17-5E4A-43BB-87F6-B324567AC80B}"/>
          </ac:picMkLst>
        </pc:picChg>
      </pc:sldChg>
      <pc:sldChg chg="modSp add">
        <pc:chgData name="David Khvischuk" userId="da2ab8d06596400a" providerId="Windows Live" clId="Web-{744402D2-C100-4319-9DA5-5F042514E93D}" dt="2019-06-06T09:15:57.387" v="205" actId="20577"/>
        <pc:sldMkLst>
          <pc:docMk/>
          <pc:sldMk cId="1148374271" sldId="269"/>
        </pc:sldMkLst>
        <pc:spChg chg="mod">
          <ac:chgData name="David Khvischuk" userId="da2ab8d06596400a" providerId="Windows Live" clId="Web-{744402D2-C100-4319-9DA5-5F042514E93D}" dt="2019-06-06T09:15:57.387" v="205" actId="20577"/>
          <ac:spMkLst>
            <pc:docMk/>
            <pc:sldMk cId="1148374271" sldId="269"/>
            <ac:spMk id="5" creationId="{E155265A-9470-4A5B-B684-4D7B9D75AF79}"/>
          </ac:spMkLst>
        </pc:spChg>
      </pc:sldChg>
      <pc:sldChg chg="addSp delSp modSp add replId">
        <pc:chgData name="David Khvischuk" userId="da2ab8d06596400a" providerId="Windows Live" clId="Web-{744402D2-C100-4319-9DA5-5F042514E93D}" dt="2019-06-06T09:22:42.143" v="355" actId="1076"/>
        <pc:sldMkLst>
          <pc:docMk/>
          <pc:sldMk cId="3519582461" sldId="270"/>
        </pc:sldMkLst>
        <pc:spChg chg="del mod">
          <ac:chgData name="David Khvischuk" userId="da2ab8d06596400a" providerId="Windows Live" clId="Web-{744402D2-C100-4319-9DA5-5F042514E93D}" dt="2019-06-06T09:22:26.096" v="347"/>
          <ac:spMkLst>
            <pc:docMk/>
            <pc:sldMk cId="3519582461" sldId="270"/>
            <ac:spMk id="7" creationId="{E3F8F650-76D7-4BA1-B378-D3CC60D9D130}"/>
          </ac:spMkLst>
        </pc:spChg>
        <pc:spChg chg="del">
          <ac:chgData name="David Khvischuk" userId="da2ab8d06596400a" providerId="Windows Live" clId="Web-{744402D2-C100-4319-9DA5-5F042514E93D}" dt="2019-06-06T09:22:27.377" v="348"/>
          <ac:spMkLst>
            <pc:docMk/>
            <pc:sldMk cId="3519582461" sldId="270"/>
            <ac:spMk id="11" creationId="{D7AB1217-9E71-4EE0-BBB8-1ED0BBA7088A}"/>
          </ac:spMkLst>
        </pc:spChg>
        <pc:spChg chg="del">
          <ac:chgData name="David Khvischuk" userId="da2ab8d06596400a" providerId="Windows Live" clId="Web-{744402D2-C100-4319-9DA5-5F042514E93D}" dt="2019-06-06T09:22:28.908" v="350"/>
          <ac:spMkLst>
            <pc:docMk/>
            <pc:sldMk cId="3519582461" sldId="270"/>
            <ac:spMk id="14" creationId="{52B7C066-4FAE-4D56-806E-E923037CBB70}"/>
          </ac:spMkLst>
        </pc:spChg>
        <pc:spChg chg="add mod">
          <ac:chgData name="David Khvischuk" userId="da2ab8d06596400a" providerId="Windows Live" clId="Web-{744402D2-C100-4319-9DA5-5F042514E93D}" dt="2019-06-06T09:22:42.143" v="355" actId="1076"/>
          <ac:spMkLst>
            <pc:docMk/>
            <pc:sldMk cId="3519582461" sldId="270"/>
            <ac:spMk id="16" creationId="{39F5C99F-5DF7-4343-9AE9-5A3C64A31D84}"/>
          </ac:spMkLst>
        </pc:spChg>
        <pc:picChg chg="del">
          <ac:chgData name="David Khvischuk" userId="da2ab8d06596400a" providerId="Windows Live" clId="Web-{744402D2-C100-4319-9DA5-5F042514E93D}" dt="2019-06-06T09:22:22.549" v="342"/>
          <ac:picMkLst>
            <pc:docMk/>
            <pc:sldMk cId="3519582461" sldId="270"/>
            <ac:picMk id="8" creationId="{20FBAFE2-65EE-4A07-AC55-A5242A3E61B1}"/>
          </ac:picMkLst>
        </pc:picChg>
        <pc:picChg chg="del">
          <ac:chgData name="David Khvischuk" userId="da2ab8d06596400a" providerId="Windows Live" clId="Web-{744402D2-C100-4319-9DA5-5F042514E93D}" dt="2019-06-06T09:22:23.611" v="344"/>
          <ac:picMkLst>
            <pc:docMk/>
            <pc:sldMk cId="3519582461" sldId="270"/>
            <ac:picMk id="9" creationId="{C74E3AC9-A646-4F29-84A1-20351CD3C028}"/>
          </ac:picMkLst>
        </pc:picChg>
        <pc:picChg chg="del">
          <ac:chgData name="David Khvischuk" userId="da2ab8d06596400a" providerId="Windows Live" clId="Web-{744402D2-C100-4319-9DA5-5F042514E93D}" dt="2019-06-06T09:22:22.158" v="341"/>
          <ac:picMkLst>
            <pc:docMk/>
            <pc:sldMk cId="3519582461" sldId="270"/>
            <ac:picMk id="10" creationId="{DA4D8A08-3D04-45AA-A864-BCAFE4C3B53D}"/>
          </ac:picMkLst>
        </pc:picChg>
        <pc:picChg chg="del">
          <ac:chgData name="David Khvischuk" userId="da2ab8d06596400a" providerId="Windows Live" clId="Web-{744402D2-C100-4319-9DA5-5F042514E93D}" dt="2019-06-06T09:22:24.393" v="345"/>
          <ac:picMkLst>
            <pc:docMk/>
            <pc:sldMk cId="3519582461" sldId="270"/>
            <ac:picMk id="12" creationId="{91A00B1A-00E3-401B-9669-F970897E0881}"/>
          </ac:picMkLst>
        </pc:picChg>
        <pc:picChg chg="del">
          <ac:chgData name="David Khvischuk" userId="da2ab8d06596400a" providerId="Windows Live" clId="Web-{744402D2-C100-4319-9DA5-5F042514E93D}" dt="2019-06-06T09:22:29.346" v="351"/>
          <ac:picMkLst>
            <pc:docMk/>
            <pc:sldMk cId="3519582461" sldId="270"/>
            <ac:picMk id="13" creationId="{729767D9-3E79-4401-A6D7-1350850F04A0}"/>
          </ac:picMkLst>
        </pc:picChg>
        <pc:picChg chg="del">
          <ac:chgData name="David Khvischuk" userId="da2ab8d06596400a" providerId="Windows Live" clId="Web-{744402D2-C100-4319-9DA5-5F042514E93D}" dt="2019-06-06T09:22:27.877" v="349"/>
          <ac:picMkLst>
            <pc:docMk/>
            <pc:sldMk cId="3519582461" sldId="270"/>
            <ac:picMk id="15" creationId="{BE31476E-4EE2-434E-86C7-A94C2A9A889E}"/>
          </ac:picMkLst>
        </pc:picChg>
      </pc:sldChg>
      <pc:sldChg chg="modSp add ord replId">
        <pc:chgData name="David Khvischuk" userId="da2ab8d06596400a" providerId="Windows Live" clId="Web-{744402D2-C100-4319-9DA5-5F042514E93D}" dt="2019-06-06T09:23:42.441" v="418" actId="1076"/>
        <pc:sldMkLst>
          <pc:docMk/>
          <pc:sldMk cId="805017699" sldId="271"/>
        </pc:sldMkLst>
        <pc:spChg chg="mod">
          <ac:chgData name="David Khvischuk" userId="da2ab8d06596400a" providerId="Windows Live" clId="Web-{744402D2-C100-4319-9DA5-5F042514E93D}" dt="2019-06-06T09:23:42.441" v="418" actId="1076"/>
          <ac:spMkLst>
            <pc:docMk/>
            <pc:sldMk cId="805017699" sldId="271"/>
            <ac:spMk id="16" creationId="{39F5C99F-5DF7-4343-9AE9-5A3C64A31D84}"/>
          </ac:spMkLst>
        </pc:spChg>
      </pc:sldChg>
      <pc:sldChg chg="modSp add ord replId">
        <pc:chgData name="David Khvischuk" userId="da2ab8d06596400a" providerId="Windows Live" clId="Web-{744402D2-C100-4319-9DA5-5F042514E93D}" dt="2019-06-06T09:25:44.661" v="516" actId="1076"/>
        <pc:sldMkLst>
          <pc:docMk/>
          <pc:sldMk cId="3889913704" sldId="272"/>
        </pc:sldMkLst>
        <pc:spChg chg="mod">
          <ac:chgData name="David Khvischuk" userId="da2ab8d06596400a" providerId="Windows Live" clId="Web-{744402D2-C100-4319-9DA5-5F042514E93D}" dt="2019-06-06T09:25:44.661" v="516" actId="1076"/>
          <ac:spMkLst>
            <pc:docMk/>
            <pc:sldMk cId="3889913704" sldId="272"/>
            <ac:spMk id="16" creationId="{39F5C99F-5DF7-4343-9AE9-5A3C64A31D8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762E-EEEC-43E0-B4A8-2A9FCEDC50EC}" type="datetimeFigureOut">
              <a:rPr lang="ru-RU" smtClean="0"/>
              <a:t>06.06.2019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EBC80-2E0A-49BE-8DAB-ECC36D899D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3472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6"/>
            <a:ext cx="12192000" cy="6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82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52400" y="110067"/>
            <a:ext cx="10414000" cy="55033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399" y="1058397"/>
            <a:ext cx="11827933" cy="4236508"/>
          </a:xfrm>
        </p:spPr>
        <p:txBody>
          <a:bodyPr/>
          <a:lstStyle>
            <a:lvl2pPr>
              <a:defRPr sz="1600"/>
            </a:lvl2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86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963"/>
            <a:ext cx="12192001" cy="723392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10067"/>
            <a:ext cx="10515600" cy="5503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52399" y="1058397"/>
            <a:ext cx="11819467" cy="4236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1184468" y="6280147"/>
            <a:ext cx="8805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Narrow" panose="020B0606020202030204" pitchFamily="34" charset="0"/>
              </a:defRPr>
            </a:lvl1pPr>
          </a:lstStyle>
          <a:p>
            <a:fld id="{3D8D2140-262E-4C95-8F45-9998F6AA8EE5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9" name="Picture 1" descr="C:\Documents and Settings\Nakornieieva-DA\Рабочий стол\Шаблоны перезнтаций\2016\логотипы\2.jp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254" y="6267450"/>
            <a:ext cx="1960562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Documents and Settings\Nakornieieva-DA\Рабочий стол\BNPP_Sign_UA_1l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31849" y="6237288"/>
            <a:ext cx="2016125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Прямая соединительная линия 10"/>
          <p:cNvCxnSpPr/>
          <p:nvPr userDrawn="1"/>
        </p:nvCxnSpPr>
        <p:spPr>
          <a:xfrm>
            <a:off x="0" y="6079067"/>
            <a:ext cx="12192000" cy="0"/>
          </a:xfrm>
          <a:prstGeom prst="line">
            <a:avLst/>
          </a:prstGeom>
          <a:ln w="9525">
            <a:solidFill>
              <a:srgbClr val="5A5D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02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bg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mailto:bg@z-digital.ne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8C28CF-F046-4817-8B02-6DBAFA3B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" y="-664"/>
            <a:ext cx="12188454" cy="685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3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9712-BAB6-4EDA-B31F-BC86842D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ПОЗВОЛЬ НЕЙРОСЕТИ ВСЕ СДЕЛАТЬ ЗА ТЕБЯ</a:t>
            </a:r>
            <a:endParaRPr lang="uk-UA" b="0"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10971-5F23-4925-B9A9-AE9181BE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10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160;p21">
            <a:extLst>
              <a:ext uri="{FF2B5EF4-FFF2-40B4-BE49-F238E27FC236}">
                <a16:creationId xmlns:a16="http://schemas.microsoft.com/office/drawing/2014/main" id="{E3F8F650-76D7-4BA1-B378-D3CC60D9D130}"/>
              </a:ext>
            </a:extLst>
          </p:cNvPr>
          <p:cNvSpPr txBox="1"/>
          <p:nvPr/>
        </p:nvSpPr>
        <p:spPr>
          <a:xfrm>
            <a:off x="1852926" y="3908893"/>
            <a:ext cx="23391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ea typeface="Comfortaa"/>
                <a:sym typeface="Comfortaa"/>
              </a:rPr>
              <a:t>Заинтересован. Надо обрабатывать!</a:t>
            </a:r>
            <a:endParaRPr lang="uk-UA" sz="1800" dirty="0">
              <a:ea typeface="Comfortaa"/>
            </a:endParaRPr>
          </a:p>
        </p:txBody>
      </p:sp>
      <p:pic>
        <p:nvPicPr>
          <p:cNvPr id="8" name="Google Shape;161;p21">
            <a:extLst>
              <a:ext uri="{FF2B5EF4-FFF2-40B4-BE49-F238E27FC236}">
                <a16:creationId xmlns:a16="http://schemas.microsoft.com/office/drawing/2014/main" id="{20FBAFE2-65EE-4A07-AC55-A5242A3E61B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75" y="1274125"/>
            <a:ext cx="3317865" cy="22063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" name="Google Shape;162;p21">
            <a:extLst>
              <a:ext uri="{FF2B5EF4-FFF2-40B4-BE49-F238E27FC236}">
                <a16:creationId xmlns:a16="http://schemas.microsoft.com/office/drawing/2014/main" id="{C74E3AC9-A646-4F29-84A1-20351CD3C02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75" y="3699675"/>
            <a:ext cx="1627300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64;p21">
            <a:extLst>
              <a:ext uri="{FF2B5EF4-FFF2-40B4-BE49-F238E27FC236}">
                <a16:creationId xmlns:a16="http://schemas.microsoft.com/office/drawing/2014/main" id="{DA4D8A08-3D04-45AA-A864-BCAFE4C3B53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1536" y="1274136"/>
            <a:ext cx="3618471" cy="220638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" name="Google Shape;165;p21">
            <a:extLst>
              <a:ext uri="{FF2B5EF4-FFF2-40B4-BE49-F238E27FC236}">
                <a16:creationId xmlns:a16="http://schemas.microsoft.com/office/drawing/2014/main" id="{D7AB1217-9E71-4EE0-BBB8-1ED0BBA7088A}"/>
              </a:ext>
            </a:extLst>
          </p:cNvPr>
          <p:cNvSpPr txBox="1"/>
          <p:nvPr/>
        </p:nvSpPr>
        <p:spPr>
          <a:xfrm>
            <a:off x="5654336" y="3957321"/>
            <a:ext cx="2661485" cy="1535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ea typeface="Comfortaa"/>
                <a:sym typeface="Comfortaa"/>
              </a:rPr>
              <a:t>Он настроен на покупку. А может ему нужна медпомощь. </a:t>
            </a:r>
            <a:endParaRPr sz="1800">
              <a:ea typeface="Comfortaa"/>
              <a:sym typeface="Comfortaa"/>
            </a:endParaRPr>
          </a:p>
        </p:txBody>
      </p:sp>
      <p:pic>
        <p:nvPicPr>
          <p:cNvPr id="12" name="Google Shape;166;p21">
            <a:extLst>
              <a:ext uri="{FF2B5EF4-FFF2-40B4-BE49-F238E27FC236}">
                <a16:creationId xmlns:a16="http://schemas.microsoft.com/office/drawing/2014/main" id="{91A00B1A-00E3-401B-9669-F970897E08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36" y="3820970"/>
            <a:ext cx="1417105" cy="141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68;p21">
            <a:extLst>
              <a:ext uri="{FF2B5EF4-FFF2-40B4-BE49-F238E27FC236}">
                <a16:creationId xmlns:a16="http://schemas.microsoft.com/office/drawing/2014/main" id="{729767D9-3E79-4401-A6D7-1350850F04A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22130"/>
          <a:stretch/>
        </p:blipFill>
        <p:spPr>
          <a:xfrm>
            <a:off x="8256475" y="1274125"/>
            <a:ext cx="3541971" cy="2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69;p21">
            <a:extLst>
              <a:ext uri="{FF2B5EF4-FFF2-40B4-BE49-F238E27FC236}">
                <a16:creationId xmlns:a16="http://schemas.microsoft.com/office/drawing/2014/main" id="{52B7C066-4FAE-4D56-806E-E923037CBB70}"/>
              </a:ext>
            </a:extLst>
          </p:cNvPr>
          <p:cNvSpPr txBox="1"/>
          <p:nvPr/>
        </p:nvSpPr>
        <p:spPr>
          <a:xfrm>
            <a:off x="9749286" y="4046221"/>
            <a:ext cx="2339100" cy="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>
                <a:ea typeface="Comfortaa"/>
                <a:sym typeface="Comfortaa"/>
              </a:rPr>
              <a:t>БЕГИ!!!</a:t>
            </a:r>
            <a:endParaRPr sz="3000" b="1">
              <a:ea typeface="Comfortaa"/>
              <a:sym typeface="Comfortaa"/>
            </a:endParaRPr>
          </a:p>
        </p:txBody>
      </p:sp>
      <p:pic>
        <p:nvPicPr>
          <p:cNvPr id="15" name="Google Shape;170;p21">
            <a:extLst>
              <a:ext uri="{FF2B5EF4-FFF2-40B4-BE49-F238E27FC236}">
                <a16:creationId xmlns:a16="http://schemas.microsoft.com/office/drawing/2014/main" id="{BE31476E-4EE2-434E-86C7-A94C2A9A88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486" y="3909870"/>
            <a:ext cx="1417105" cy="1417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257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9712-BAB6-4EDA-B31F-BC86842D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ПОЗВОЛЬ НЕЙРОСЕТИ ВСЕ СДЕЛАТЬ ЗА ТЕБЯ</a:t>
            </a:r>
            <a:endParaRPr lang="uk-UA" b="0"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10971-5F23-4925-B9A9-AE9181BE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11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Google Shape;178;p22">
            <a:extLst>
              <a:ext uri="{FF2B5EF4-FFF2-40B4-BE49-F238E27FC236}">
                <a16:creationId xmlns:a16="http://schemas.microsoft.com/office/drawing/2014/main" id="{39F5C99F-5DF7-4343-9AE9-5A3C64A31D84}"/>
              </a:ext>
            </a:extLst>
          </p:cNvPr>
          <p:cNvSpPr txBox="1"/>
          <p:nvPr/>
        </p:nvSpPr>
        <p:spPr>
          <a:xfrm>
            <a:off x="2598954" y="2903681"/>
            <a:ext cx="76584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ea typeface="Comfortaa"/>
                <a:cs typeface="Comfortaa"/>
                <a:sym typeface="Comfortaa"/>
              </a:rPr>
              <a:t>ДЕМОНСТРАЦИЯ!</a:t>
            </a:r>
            <a:endParaRPr lang="uk-UA" sz="6000" b="1">
              <a:ea typeface="Comfortaa"/>
              <a:cs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51958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8FCDA-B0F6-4E82-9B0B-A4343E489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КУПИЛИ! СРАБОТАЛО! А ДАЛЬШЕ?.. </a:t>
            </a:r>
            <a:endParaRPr lang="uk-UA" dirty="0">
              <a:solidFill>
                <a:schemeClr val="lt1"/>
              </a:solidFill>
              <a:latin typeface="Arial"/>
              <a:cs typeface="Arial"/>
            </a:endParaRPr>
          </a:p>
        </p:txBody>
      </p:sp>
      <p:pic>
        <p:nvPicPr>
          <p:cNvPr id="7" name="Picture 7" descr="Зображення, що містить текст, у приміщенні&#10;&#10;Опис створено з високим рівнем достовірності">
            <a:extLst>
              <a:ext uri="{FF2B5EF4-FFF2-40B4-BE49-F238E27FC236}">
                <a16:creationId xmlns:a16="http://schemas.microsoft.com/office/drawing/2014/main" id="{A047FDE9-62FE-4F1F-98F8-19CD09852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3990" y="1062101"/>
            <a:ext cx="7524750" cy="4229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776DD-0BA6-4461-8321-05838D9D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12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08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9712-BAB6-4EDA-B31F-BC86842D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ПОЗВОЛЬ НЕЙРОСЕТИ ВСЕ СДЕЛАТЬ ЗА ТЕБЯ</a:t>
            </a:r>
            <a:endParaRPr lang="uk-UA" b="0"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10971-5F23-4925-B9A9-AE9181BE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13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Google Shape;178;p22">
            <a:extLst>
              <a:ext uri="{FF2B5EF4-FFF2-40B4-BE49-F238E27FC236}">
                <a16:creationId xmlns:a16="http://schemas.microsoft.com/office/drawing/2014/main" id="{39F5C99F-5DF7-4343-9AE9-5A3C64A31D84}"/>
              </a:ext>
            </a:extLst>
          </p:cNvPr>
          <p:cNvSpPr txBox="1"/>
          <p:nvPr/>
        </p:nvSpPr>
        <p:spPr>
          <a:xfrm>
            <a:off x="2159339" y="2864604"/>
            <a:ext cx="76584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dirty="0">
                <a:sym typeface="Comfortaa"/>
              </a:rPr>
              <a:t>ПРОВЕРИМ?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0501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7005F-7160-4533-836E-677DF7A3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>
                <a:latin typeface="Arial Narrow"/>
              </a:rPr>
              <a:t>РАСПОЗНАЙ ИХ ВСЕХ</a:t>
            </a:r>
            <a:endParaRPr lang="uk-U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AC8C3-D4B6-4695-810B-6E5E2B83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14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Google Shape;202;p25">
            <a:extLst>
              <a:ext uri="{FF2B5EF4-FFF2-40B4-BE49-F238E27FC236}">
                <a16:creationId xmlns:a16="http://schemas.microsoft.com/office/drawing/2014/main" id="{85B3FD34-9F45-47B7-8335-5EFAAFF45EA9}"/>
              </a:ext>
            </a:extLst>
          </p:cNvPr>
          <p:cNvSpPr txBox="1"/>
          <p:nvPr/>
        </p:nvSpPr>
        <p:spPr>
          <a:xfrm>
            <a:off x="1221238" y="1502646"/>
            <a:ext cx="11820600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Система лояльности</a:t>
            </a:r>
            <a:endParaRPr lang="uk-UA"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Индивидуальный подход к клиенту</a:t>
            </a: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Формирование доверия к ма</a:t>
            </a: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газину и эффекта “родного” места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ea typeface="Comfortaa"/>
              <a:cs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Контроль сотрудников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Отслеживание рабочей систематизации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b="1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Персонализированная</a:t>
            </a: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 оплата</a:t>
            </a:r>
            <a:endParaRPr sz="2400" dirty="0">
              <a:solidFill>
                <a:schemeClr val="dk1"/>
              </a:solidFill>
              <a:ea typeface="Comfortaa"/>
              <a:cs typeface="Comfortaa"/>
              <a:sym typeface="Comforta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612910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54FE1-93CF-4F77-85EE-E83EF6196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0" dirty="0">
                <a:solidFill>
                  <a:schemeClr val="lt1"/>
                </a:solidFill>
                <a:latin typeface="Arial"/>
                <a:cs typeface="Arial"/>
              </a:rPr>
              <a:t>ТЕХНОЛО</a:t>
            </a:r>
            <a:r>
              <a:rPr lang="ru-RU" b="0" dirty="0">
                <a:latin typeface="Arial"/>
                <a:cs typeface="Arial"/>
              </a:rPr>
              <a:t>ГИИ + ПРОДАЖИ = ❤❤❤❤❤❤❤❤  </a:t>
            </a:r>
            <a:endParaRPr lang="uk-UA" b="0"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801E4-4A10-4CA2-8D7E-0D0D92E0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15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212;p26">
            <a:extLst>
              <a:ext uri="{FF2B5EF4-FFF2-40B4-BE49-F238E27FC236}">
                <a16:creationId xmlns:a16="http://schemas.microsoft.com/office/drawing/2014/main" id="{7A1024E2-893D-493D-8D3A-7226B30AD03C}"/>
              </a:ext>
            </a:extLst>
          </p:cNvPr>
          <p:cNvSpPr txBox="1"/>
          <p:nvPr/>
        </p:nvSpPr>
        <p:spPr>
          <a:xfrm>
            <a:off x="1309162" y="1326800"/>
            <a:ext cx="9104754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33% Украинцев имеют хотя бы один смартфон.</a:t>
            </a:r>
            <a:endParaRPr lang="uk-UA"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76% Используют </a:t>
            </a:r>
            <a:r>
              <a:rPr lang="ru-RU" sz="2400" dirty="0" err="1">
                <a:ea typeface="Comfortaa"/>
                <a:cs typeface="Comfortaa"/>
                <a:sym typeface="Comfortaa"/>
              </a:rPr>
              <a:t>Android</a:t>
            </a:r>
            <a:r>
              <a:rPr lang="ru-RU" sz="2400" dirty="0">
                <a:ea typeface="Comfortaa"/>
                <a:cs typeface="Comfortaa"/>
                <a:sym typeface="Comfortaa"/>
              </a:rPr>
              <a:t>, 22% - </a:t>
            </a:r>
            <a:r>
              <a:rPr lang="ru-RU" sz="2400" dirty="0" err="1">
                <a:ea typeface="Comfortaa"/>
                <a:cs typeface="Comfortaa"/>
                <a:sym typeface="Comfortaa"/>
              </a:rPr>
              <a:t>iOS</a:t>
            </a:r>
            <a:r>
              <a:rPr lang="ru-RU" sz="2400" dirty="0">
                <a:ea typeface="Comfortaa"/>
                <a:cs typeface="Comfortaa"/>
                <a:sym typeface="Comfortaa"/>
              </a:rPr>
              <a:t>, 2% - др. платформы.</a:t>
            </a: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Из них 68% умеют устанавливать приложения.</a:t>
            </a: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При этом, 72% пользователей - до 30 лет.</a:t>
            </a:r>
            <a:endParaRPr sz="2400" dirty="0">
              <a:ea typeface="Comfortaa"/>
              <a:cs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В 94% ма</a:t>
            </a: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газинов розничной продажи стоят IP-камеры.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Средняя продолжительность рабочего цикла продавца-консультанта - 3.5 месяца.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Общество стремительно делится на онлайн и офлайн - особенно в контексте продаж.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321933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89712-BAB6-4EDA-B31F-BC86842DE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ПОЗВОЛЬ НЕЙРОСЕТИ ВСЕ СДЕЛАТЬ ЗА ТЕБЯ</a:t>
            </a:r>
            <a:endParaRPr lang="uk-UA" b="0" dirty="0">
              <a:solidFill>
                <a:schemeClr val="l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10971-5F23-4925-B9A9-AE9181BEA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16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Google Shape;178;p22">
            <a:extLst>
              <a:ext uri="{FF2B5EF4-FFF2-40B4-BE49-F238E27FC236}">
                <a16:creationId xmlns:a16="http://schemas.microsoft.com/office/drawing/2014/main" id="{39F5C99F-5DF7-4343-9AE9-5A3C64A31D84}"/>
              </a:ext>
            </a:extLst>
          </p:cNvPr>
          <p:cNvSpPr txBox="1"/>
          <p:nvPr/>
        </p:nvSpPr>
        <p:spPr>
          <a:xfrm>
            <a:off x="2139801" y="1975604"/>
            <a:ext cx="76584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6000" b="1" dirty="0">
                <a:sym typeface="Comfortaa"/>
              </a:rPr>
              <a:t>ЭТО ВСЕ</a:t>
            </a:r>
            <a:endParaRPr lang="uk-UA" dirty="0">
              <a:sym typeface="Comfortaa"/>
            </a:endParaRPr>
          </a:p>
          <a:p>
            <a:pPr algn="ctr"/>
            <a:r>
              <a:rPr lang="ru-RU" sz="6000" b="1" dirty="0">
                <a:sym typeface="Comfortaa"/>
              </a:rPr>
              <a:t>ХОРОШО ИЛИ ПЛОХО?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89913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0EDB5-561D-40E3-9844-8024A62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E1B4D-DEB1-4019-B159-3EE4BE2C9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17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228;p28">
            <a:extLst>
              <a:ext uri="{FF2B5EF4-FFF2-40B4-BE49-F238E27FC236}">
                <a16:creationId xmlns:a16="http://schemas.microsoft.com/office/drawing/2014/main" id="{F4E6939D-5D11-49A2-9F04-C1D9169B9869}"/>
              </a:ext>
            </a:extLst>
          </p:cNvPr>
          <p:cNvSpPr txBox="1"/>
          <p:nvPr/>
        </p:nvSpPr>
        <p:spPr>
          <a:xfrm>
            <a:off x="6458767" y="1266017"/>
            <a:ext cx="3546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 b="1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СПАСИБО :)</a:t>
            </a:r>
            <a:endParaRPr lang="uk-UA" sz="4000" b="1">
              <a:solidFill>
                <a:schemeClr val="dk1"/>
              </a:solidFill>
              <a:ea typeface="Comfortaa"/>
              <a:cs typeface="Comfortaa"/>
            </a:endParaRPr>
          </a:p>
        </p:txBody>
      </p:sp>
      <p:pic>
        <p:nvPicPr>
          <p:cNvPr id="8" name="Google Shape;230;p28">
            <a:extLst>
              <a:ext uri="{FF2B5EF4-FFF2-40B4-BE49-F238E27FC236}">
                <a16:creationId xmlns:a16="http://schemas.microsoft.com/office/drawing/2014/main" id="{C46AB4D3-D67A-4103-88BC-753118A71ED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107" y="2347081"/>
            <a:ext cx="2810349" cy="28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31;p28">
            <a:extLst>
              <a:ext uri="{FF2B5EF4-FFF2-40B4-BE49-F238E27FC236}">
                <a16:creationId xmlns:a16="http://schemas.microsoft.com/office/drawing/2014/main" id="{CD751B96-2E4C-4F4C-8126-5778A88822F2}"/>
              </a:ext>
            </a:extLst>
          </p:cNvPr>
          <p:cNvSpPr txBox="1"/>
          <p:nvPr/>
        </p:nvSpPr>
        <p:spPr>
          <a:xfrm>
            <a:off x="7357536" y="2202516"/>
            <a:ext cx="42345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ea typeface="Comfortaa"/>
                <a:cs typeface="Comfortaa"/>
                <a:sym typeface="Comfortaa"/>
              </a:rPr>
              <a:t>@</a:t>
            </a:r>
            <a:r>
              <a:rPr lang="ru-RU" sz="3600" dirty="0" err="1">
                <a:ea typeface="Comfortaa"/>
                <a:cs typeface="Comfortaa"/>
                <a:sym typeface="Comfortaa"/>
              </a:rPr>
              <a:t>nesdown</a:t>
            </a:r>
            <a:endParaRPr lang="uk-UA" sz="3600" dirty="0" err="1">
              <a:ea typeface="Comfortaa"/>
              <a:cs typeface="Comfortaa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 u="sng" dirty="0">
                <a:solidFill>
                  <a:schemeClr val="hlink"/>
                </a:solidFill>
                <a:ea typeface="Comfortaa"/>
                <a:cs typeface="Comfortaa"/>
                <a:sym typeface="Comfortaa"/>
                <a:hlinkClick r:id="rId4"/>
              </a:rPr>
              <a:t>bg@z-digital.net</a:t>
            </a:r>
            <a:endParaRPr sz="3600">
              <a:solidFill>
                <a:schemeClr val="hlink"/>
              </a:solidFill>
              <a:ea typeface="Comfortaa"/>
              <a:cs typeface="Comforta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 dirty="0">
                <a:ea typeface="Comfortaa"/>
                <a:cs typeface="Comfortaa"/>
                <a:sym typeface="Comfortaa"/>
              </a:rPr>
              <a:t>z-digital.net</a:t>
            </a:r>
            <a:endParaRPr sz="3600">
              <a:ea typeface="Comfortaa"/>
              <a:cs typeface="Comforta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3600" dirty="0" err="1">
                <a:ea typeface="Comfortaa"/>
                <a:cs typeface="Comfortaa"/>
                <a:sym typeface="Comfortaa"/>
              </a:rPr>
              <a:t>robo.house</a:t>
            </a:r>
            <a:endParaRPr sz="3600">
              <a:ea typeface="Comfortaa"/>
              <a:cs typeface="Comfortaa"/>
            </a:endParaRPr>
          </a:p>
        </p:txBody>
      </p:sp>
      <p:pic>
        <p:nvPicPr>
          <p:cNvPr id="10" name="Google Shape;232;p28">
            <a:extLst>
              <a:ext uri="{FF2B5EF4-FFF2-40B4-BE49-F238E27FC236}">
                <a16:creationId xmlns:a16="http://schemas.microsoft.com/office/drawing/2014/main" id="{7602E605-7A0A-46FA-8854-FA8C94B5EAC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267" t="18939" r="17856" b="22714"/>
          <a:stretch/>
        </p:blipFill>
        <p:spPr>
          <a:xfrm>
            <a:off x="6445586" y="2202535"/>
            <a:ext cx="910375" cy="10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33;p28">
            <a:extLst>
              <a:ext uri="{FF2B5EF4-FFF2-40B4-BE49-F238E27FC236}">
                <a16:creationId xmlns:a16="http://schemas.microsoft.com/office/drawing/2014/main" id="{2E2F400B-2329-40FC-A806-BC076A71E4E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3333" y="3301660"/>
            <a:ext cx="846431" cy="84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34;p28">
            <a:extLst>
              <a:ext uri="{FF2B5EF4-FFF2-40B4-BE49-F238E27FC236}">
                <a16:creationId xmlns:a16="http://schemas.microsoft.com/office/drawing/2014/main" id="{223DEF96-5D55-4177-8A72-4F6CD45946D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5586" y="4209410"/>
            <a:ext cx="910374" cy="9103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88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3412-F7F2-4425-8042-24AA02A6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63170-F97B-4305-A4E9-7C9573EE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2</a:t>
            </a:fld>
            <a:endParaRPr lang="ru-RU"/>
          </a:p>
        </p:txBody>
      </p:sp>
      <p:sp>
        <p:nvSpPr>
          <p:cNvPr id="6" name="Titre 14">
            <a:extLst>
              <a:ext uri="{FF2B5EF4-FFF2-40B4-BE49-F238E27FC236}">
                <a16:creationId xmlns:a16="http://schemas.microsoft.com/office/drawing/2014/main" id="{B8B4F2BA-0D97-4792-8632-2EEF1FA13779}"/>
              </a:ext>
            </a:extLst>
          </p:cNvPr>
          <p:cNvSpPr txBox="1">
            <a:spLocks/>
          </p:cNvSpPr>
          <p:nvPr/>
        </p:nvSpPr>
        <p:spPr>
          <a:xfrm>
            <a:off x="729598" y="4502595"/>
            <a:ext cx="6911975" cy="504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ru-RU" sz="2800" b="1" dirty="0">
                <a:latin typeface="Arial"/>
                <a:cs typeface="Arial"/>
              </a:rPr>
              <a:t>Богдан Глушко</a:t>
            </a:r>
          </a:p>
        </p:txBody>
      </p:sp>
      <p:sp>
        <p:nvSpPr>
          <p:cNvPr id="10" name="Прямоугольник 3">
            <a:extLst>
              <a:ext uri="{FF2B5EF4-FFF2-40B4-BE49-F238E27FC236}">
                <a16:creationId xmlns:a16="http://schemas.microsoft.com/office/drawing/2014/main" id="{80554C3B-FC84-4427-B51A-AAB3B6E9EB0F}"/>
              </a:ext>
            </a:extLst>
          </p:cNvPr>
          <p:cNvSpPr/>
          <p:nvPr/>
        </p:nvSpPr>
        <p:spPr>
          <a:xfrm>
            <a:off x="730329" y="5047404"/>
            <a:ext cx="7545024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ru-RU" sz="1400" b="1" dirty="0">
                <a:solidFill>
                  <a:schemeClr val="dk1"/>
                </a:solidFill>
                <a:latin typeface="Arial"/>
                <a:cs typeface="Arial"/>
              </a:rPr>
              <a:t>CТO “Дом Роботов”, CEO “Z-</a:t>
            </a:r>
            <a:r>
              <a:rPr lang="ru-RU" sz="1400" b="1" dirty="0" err="1">
                <a:solidFill>
                  <a:schemeClr val="dk1"/>
                </a:solidFill>
                <a:latin typeface="Arial"/>
                <a:cs typeface="Arial"/>
              </a:rPr>
              <a:t>Digital</a:t>
            </a:r>
            <a:r>
              <a:rPr lang="ru-RU" sz="1400" b="1" dirty="0">
                <a:solidFill>
                  <a:schemeClr val="dk1"/>
                </a:solidFill>
                <a:latin typeface="Arial"/>
                <a:cs typeface="Arial"/>
              </a:rPr>
              <a:t> </a:t>
            </a:r>
            <a:r>
              <a:rPr lang="ru-RU" sz="1400" b="1" dirty="0" err="1">
                <a:solidFill>
                  <a:schemeClr val="dk1"/>
                </a:solidFill>
                <a:latin typeface="Arial"/>
                <a:cs typeface="Arial"/>
              </a:rPr>
              <a:t>Group</a:t>
            </a:r>
            <a:r>
              <a:rPr lang="ru-RU" sz="1400" b="1" dirty="0">
                <a:solidFill>
                  <a:schemeClr val="dk1"/>
                </a:solidFill>
                <a:latin typeface="Arial"/>
                <a:cs typeface="Arial"/>
              </a:rPr>
              <a:t>”</a:t>
            </a:r>
            <a:endParaRPr lang="ru-RU" sz="1400" dirty="0">
              <a:solidFill>
                <a:schemeClr val="dk1"/>
              </a:solidFill>
              <a:latin typeface="Arial"/>
              <a:ea typeface="+mn-lt"/>
              <a:cs typeface="+mn-lt"/>
            </a:endParaRPr>
          </a:p>
          <a:p>
            <a:endParaRPr lang="en-US" sz="14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651E8-DCC4-48EF-A446-FD11A44FE16B}"/>
              </a:ext>
            </a:extLst>
          </p:cNvPr>
          <p:cNvSpPr txBox="1"/>
          <p:nvPr/>
        </p:nvSpPr>
        <p:spPr>
          <a:xfrm>
            <a:off x="4237074" y="1499191"/>
            <a:ext cx="3629246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Работал над разработкой ПО для первого в мире мини-компьютера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Raspberry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Pi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 совместно с проектной командой</a:t>
            </a:r>
            <a:b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</a:b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Кембриджского Университета. </a:t>
            </a:r>
            <a:r>
              <a:rPr lang="en-US" sz="1600" dirty="0">
                <a:latin typeface="Arial"/>
                <a:cs typeface="Segoe UI"/>
              </a:rPr>
              <a:t>​</a:t>
            </a:r>
            <a:endParaRPr lang="en-US">
              <a:latin typeface="Arial"/>
              <a:cs typeface="Arial"/>
            </a:endParaRPr>
          </a:p>
          <a:p>
            <a:r>
              <a:rPr lang="en-US" sz="1600" dirty="0">
                <a:latin typeface="Arial"/>
                <a:cs typeface="Segoe UI"/>
              </a:rPr>
              <a:t>​</a:t>
            </a:r>
            <a:endParaRPr lang="en-US" sz="1600" dirty="0">
              <a:latin typeface="Arial"/>
              <a:cs typeface="Calibri" panose="020F0502020204030204"/>
            </a:endParaRPr>
          </a:p>
          <a:p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3-times 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certified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Google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Developer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 (2015, 2018, 2019)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Amazon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 AWS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Certified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Trainee</a:t>
            </a:r>
            <a:r>
              <a:rPr lang="en-US" sz="1600" dirty="0">
                <a:latin typeface="Arial"/>
                <a:cs typeface="Segoe UI"/>
              </a:rPr>
              <a:t>​</a:t>
            </a:r>
            <a:endParaRPr lang="en-US" dirty="0">
              <a:latin typeface="Arial"/>
              <a:cs typeface="Arial"/>
            </a:endParaRPr>
          </a:p>
          <a:p>
            <a:endParaRPr lang="en-US" sz="1600" dirty="0">
              <a:latin typeface="Arial"/>
              <a:cs typeface="Segoe UI"/>
            </a:endParaRPr>
          </a:p>
        </p:txBody>
      </p:sp>
      <p:pic>
        <p:nvPicPr>
          <p:cNvPr id="13" name="Picture 3" descr="E:\Robohouse\Лого-слоган.png">
            <a:extLst>
              <a:ext uri="{FF2B5EF4-FFF2-40B4-BE49-F238E27FC236}">
                <a16:creationId xmlns:a16="http://schemas.microsoft.com/office/drawing/2014/main" id="{31173CE5-C22C-4CD5-94E8-8DC7B001D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robo.house/wp-content/uploads/2018/10/itawords.png">
            <a:extLst>
              <a:ext uri="{FF2B5EF4-FFF2-40B4-BE49-F238E27FC236}">
                <a16:creationId xmlns:a16="http://schemas.microsoft.com/office/drawing/2014/main" id="{4FB0CD17-5E4A-43BB-87F6-B324567AC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32" y="4057772"/>
            <a:ext cx="2715011" cy="173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218CE2-F87C-4302-B53C-3674CA8B91E6}"/>
              </a:ext>
            </a:extLst>
          </p:cNvPr>
          <p:cNvSpPr txBox="1"/>
          <p:nvPr/>
        </p:nvSpPr>
        <p:spPr>
          <a:xfrm>
            <a:off x="8055935" y="1499190"/>
            <a:ext cx="3159642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Автор патентованной технологии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ПО-проверки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 материалов (монет, жетонов, металлов) на подлинность.</a:t>
            </a:r>
            <a:endParaRPr lang="en-US" sz="1600" dirty="0">
              <a:solidFill>
                <a:schemeClr val="dk1"/>
              </a:solidFill>
              <a:latin typeface="Arial"/>
              <a:ea typeface="+mn-lt"/>
              <a:cs typeface="+mn-lt"/>
            </a:endParaRPr>
          </a:p>
          <a:p>
            <a:endParaRPr lang="en-US" sz="1600" dirty="0">
              <a:latin typeface="Arial"/>
              <a:ea typeface="+mn-lt"/>
              <a:cs typeface="+mn-lt"/>
            </a:endParaRPr>
          </a:p>
          <a:p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IT-энтузиаст, автор курса “AI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Development</a:t>
            </a:r>
            <a:r>
              <a:rPr lang="ru-RU" sz="1600" dirty="0">
                <a:solidFill>
                  <a:schemeClr val="dk1"/>
                </a:solidFill>
                <a:latin typeface="Arial"/>
                <a:cs typeface="Segoe UI"/>
              </a:rPr>
              <a:t> </a:t>
            </a:r>
            <a:r>
              <a:rPr lang="ru-RU" sz="1600" dirty="0" err="1">
                <a:solidFill>
                  <a:schemeClr val="dk1"/>
                </a:solidFill>
                <a:latin typeface="Arial"/>
                <a:cs typeface="Segoe UI"/>
              </a:rPr>
              <a:t>G</a:t>
            </a:r>
            <a:r>
              <a:rPr lang="ru-RU" sz="1600" dirty="0" err="1">
                <a:highlight>
                  <a:srgbClr val="FFFFFF"/>
                </a:highlight>
                <a:latin typeface="Arial"/>
                <a:cs typeface="Segoe UI"/>
              </a:rPr>
              <a:t>uide</a:t>
            </a:r>
            <a:r>
              <a:rPr lang="ru-RU" sz="1600" dirty="0">
                <a:highlight>
                  <a:srgbClr val="FFFFFF"/>
                </a:highlight>
                <a:latin typeface="Arial"/>
                <a:cs typeface="Segoe UI"/>
              </a:rPr>
              <a:t>”</a:t>
            </a:r>
            <a:endParaRPr lang="ru-RU" dirty="0">
              <a:highlight>
                <a:srgbClr val="FFFFFF"/>
              </a:highlight>
              <a:latin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2F09F2-B02C-4A7F-B76C-F6606958ECDA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11" descr="Зображення, що містить особа, чоловік, стеля, будівля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AF34E238-0071-47EE-827E-765740916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516" y="1539205"/>
            <a:ext cx="2884967" cy="287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35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04B5B02-A26C-4FBF-A40D-D6CDCAC557AF}"/>
              </a:ext>
            </a:extLst>
          </p:cNvPr>
          <p:cNvSpPr/>
          <p:nvPr/>
        </p:nvSpPr>
        <p:spPr>
          <a:xfrm>
            <a:off x="-23038" y="3543"/>
            <a:ext cx="12218580" cy="60516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3</a:t>
            </a:fld>
            <a:endParaRPr lang="ru-RU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E155265A-9470-4A5B-B684-4D7B9D75AF79}"/>
              </a:ext>
            </a:extLst>
          </p:cNvPr>
          <p:cNvSpPr txBox="1">
            <a:spLocks/>
          </p:cNvSpPr>
          <p:nvPr/>
        </p:nvSpPr>
        <p:spPr>
          <a:xfrm>
            <a:off x="1983821" y="1351746"/>
            <a:ext cx="8208912" cy="2089211"/>
          </a:xfrm>
          <a:prstGeom prst="rect">
            <a:avLst/>
          </a:prstGeom>
        </p:spPr>
        <p:txBody>
          <a:bodyPr anchor="t">
            <a:no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None/>
            </a:pPr>
            <a:endParaRPr lang="en-US" sz="5400" b="1" dirty="0">
              <a:latin typeface="Arial"/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ru-RU" sz="5400" dirty="0">
                <a:solidFill>
                  <a:schemeClr val="dk1"/>
                </a:solidFill>
                <a:latin typeface="Arial"/>
                <a:ea typeface="+mj-ea"/>
                <a:cs typeface="Arial"/>
              </a:rPr>
              <a:t>ПОЧЕМУ РОБОТ</a:t>
            </a:r>
            <a:r>
              <a:rPr lang="ru-RU" sz="5400" b="1" dirty="0">
                <a:solidFill>
                  <a:schemeClr val="dk1"/>
                </a:solidFill>
                <a:latin typeface="Arial"/>
                <a:ea typeface="+mj-ea"/>
                <a:cs typeface="Arial"/>
              </a:rPr>
              <a:t> ПРОДАСТ, </a:t>
            </a:r>
            <a:r>
              <a:rPr lang="ru-RU" sz="5400" dirty="0">
                <a:solidFill>
                  <a:schemeClr val="dk1"/>
                </a:solidFill>
                <a:latin typeface="Arial"/>
                <a:ea typeface="+mj-ea"/>
                <a:cs typeface="Arial"/>
              </a:rPr>
              <a:t>А МЫ -</a:t>
            </a:r>
            <a:r>
              <a:rPr lang="ru-RU" sz="5400" b="1" dirty="0">
                <a:solidFill>
                  <a:schemeClr val="dk1"/>
                </a:solidFill>
                <a:latin typeface="Arial"/>
                <a:ea typeface="+mj-ea"/>
                <a:cs typeface="Arial"/>
              </a:rPr>
              <a:t> НЕТ</a:t>
            </a:r>
            <a:endParaRPr lang="ru-RU" sz="5400" dirty="0">
              <a:solidFill>
                <a:schemeClr val="dk1"/>
              </a:solidFill>
              <a:latin typeface="Arial"/>
              <a:ea typeface="+mj-ea"/>
              <a:cs typeface="Arial"/>
            </a:endParaRPr>
          </a:p>
          <a:p>
            <a:pPr algn="ctr"/>
            <a:endParaRPr lang="ru-RU" sz="6000" b="1" dirty="0">
              <a:latin typeface="Arial"/>
              <a:ea typeface="+mj-ea"/>
              <a:cs typeface="Arial"/>
            </a:endParaRPr>
          </a:p>
        </p:txBody>
      </p:sp>
      <p:pic>
        <p:nvPicPr>
          <p:cNvPr id="9" name="Picture 3" descr="E:\Robohouse\Лого-слоган.png">
            <a:extLst>
              <a:ext uri="{FF2B5EF4-FFF2-40B4-BE49-F238E27FC236}">
                <a16:creationId xmlns:a16="http://schemas.microsoft.com/office/drawing/2014/main" id="{E04417F4-F7FC-4305-A801-02653E2C5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3D3EC60-B9F8-4DE8-BF76-5C51DBDF695A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7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101014"/>
            <a:ext cx="10440154" cy="55033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3</a:t>
            </a:fld>
            <a:endParaRPr lang="ru-RU"/>
          </a:p>
        </p:txBody>
      </p:sp>
      <p:pic>
        <p:nvPicPr>
          <p:cNvPr id="17" name="Picture 16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8" descr="Зображення, що містить особа, текст, чоловік, краватка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B0A36F04-A6E7-4B93-9737-50B79BBA3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5452" y="872327"/>
            <a:ext cx="8529687" cy="480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3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ТЕХНОЛО</a:t>
            </a:r>
            <a:r>
              <a:rPr lang="ru-RU" dirty="0">
                <a:latin typeface="Arial"/>
                <a:cs typeface="Arial"/>
              </a:rPr>
              <a:t>ГИИ + ПРОДАЖИ = ❤ ? </a:t>
            </a:r>
            <a:endParaRPr lang="ru-RU">
              <a:cs typeface="Arial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4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Google Shape;123;p16">
            <a:extLst>
              <a:ext uri="{FF2B5EF4-FFF2-40B4-BE49-F238E27FC236}">
                <a16:creationId xmlns:a16="http://schemas.microsoft.com/office/drawing/2014/main" id="{146E2F0A-FD9F-49A3-9C74-923CB2A6FDD2}"/>
              </a:ext>
            </a:extLst>
          </p:cNvPr>
          <p:cNvSpPr txBox="1"/>
          <p:nvPr/>
        </p:nvSpPr>
        <p:spPr>
          <a:xfrm>
            <a:off x="1169212" y="1300219"/>
            <a:ext cx="9729531" cy="3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33% Украинцев имеют хотя бы один смартфон.</a:t>
            </a:r>
            <a:endParaRPr lang="uk-UA"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76% Используют </a:t>
            </a:r>
            <a:r>
              <a:rPr lang="ru-RU" sz="2400" dirty="0" err="1">
                <a:ea typeface="Comfortaa"/>
                <a:cs typeface="Comfortaa"/>
                <a:sym typeface="Comfortaa"/>
              </a:rPr>
              <a:t>Android</a:t>
            </a:r>
            <a:r>
              <a:rPr lang="ru-RU" sz="2400" dirty="0">
                <a:ea typeface="Comfortaa"/>
                <a:cs typeface="Comfortaa"/>
                <a:sym typeface="Comfortaa"/>
              </a:rPr>
              <a:t>, 22% - </a:t>
            </a:r>
            <a:r>
              <a:rPr lang="ru-RU" sz="2400" dirty="0" err="1">
                <a:ea typeface="Comfortaa"/>
                <a:cs typeface="Comfortaa"/>
                <a:sym typeface="Comfortaa"/>
              </a:rPr>
              <a:t>iOS</a:t>
            </a:r>
            <a:r>
              <a:rPr lang="ru-RU" sz="2400" dirty="0">
                <a:ea typeface="Comfortaa"/>
                <a:cs typeface="Comfortaa"/>
                <a:sym typeface="Comfortaa"/>
              </a:rPr>
              <a:t>, 2% - др. платформы.</a:t>
            </a: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Из них 68% умеют устанавливать приложения.</a:t>
            </a: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При этом, 72% пользователей - до 30 лет.</a:t>
            </a:r>
            <a:endParaRPr sz="2400" dirty="0">
              <a:ea typeface="Comfortaa"/>
              <a:cs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ru-RU" sz="2400" dirty="0">
                <a:ea typeface="Comfortaa"/>
                <a:cs typeface="Comfortaa"/>
                <a:sym typeface="Comfortaa"/>
              </a:rPr>
              <a:t>В 94% ма</a:t>
            </a: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газинов розничной продажи стоят IP-камеры.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Средняя продолжительность рабочего цикла продавца-консультанта - 3.5 месяца.</a:t>
            </a: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ea typeface="Comfortaa"/>
              <a:cs typeface="Comforta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ru-RU" sz="24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Общество стремительно делится на онлайн и офлайн - особенно в контексте продаж.</a:t>
            </a:r>
            <a:endParaRPr sz="2400" dirty="0">
              <a:solidFill>
                <a:schemeClr val="dk1"/>
              </a:solidFill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54882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A4DAB-735D-41C1-9BE8-F24CB8A3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81F1E5B-B489-4F5D-A696-F92E3E885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036" y="2445441"/>
            <a:ext cx="4295775" cy="2419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7500B-5DA5-4DA7-9793-CCEEE755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5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50E26A76-01DF-486E-84DF-E9739A529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83" y="1198378"/>
            <a:ext cx="7477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69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45A3-6CD0-4CA4-A322-0034E9B75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" name="Picture 7" descr="Зображення, що містить особа, знак, текст, у приміщенні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22E3B532-22C0-47BB-8946-F28BCA924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097" y="1120420"/>
            <a:ext cx="5648677" cy="42365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A11EF-E73A-4719-8CFB-0F08B14F6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6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Google Shape;136;p18">
            <a:extLst>
              <a:ext uri="{FF2B5EF4-FFF2-40B4-BE49-F238E27FC236}">
                <a16:creationId xmlns:a16="http://schemas.microsoft.com/office/drawing/2014/main" id="{5B1F946F-75AB-4D79-AC9F-22812B84D8C0}"/>
              </a:ext>
            </a:extLst>
          </p:cNvPr>
          <p:cNvSpPr txBox="1"/>
          <p:nvPr/>
        </p:nvSpPr>
        <p:spPr>
          <a:xfrm>
            <a:off x="7270516" y="2432930"/>
            <a:ext cx="3570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000" dirty="0">
                <a:ea typeface="Comfortaa"/>
                <a:cs typeface="Comfortaa"/>
                <a:sym typeface="Comfortaa"/>
              </a:rPr>
              <a:t>ПЛОХОЙ </a:t>
            </a:r>
            <a:endParaRPr lang="uk-UA" sz="3000">
              <a:ea typeface="Comfortaa"/>
              <a:cs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ea typeface="Comfortaa"/>
                <a:cs typeface="Comfortaa"/>
                <a:sym typeface="Comfortaa"/>
              </a:rPr>
              <a:t>(СТАНДАРТНЫЙ) КЕЙС :(</a:t>
            </a:r>
            <a:endParaRPr sz="3000" dirty="0">
              <a:ea typeface="Comfortaa"/>
              <a:cs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650827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057DE-2442-48D3-80CD-4F3A76BDF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E8ADB73-0293-449A-A9BE-57354AAC6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3406" y="1367394"/>
            <a:ext cx="4190674" cy="39043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6E5B5-79B8-433C-BE3F-F28E2CB3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7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9" descr="Зображення, що містить текст&#10;&#10;Опис створено з високим рівнем достовірності">
            <a:extLst>
              <a:ext uri="{FF2B5EF4-FFF2-40B4-BE49-F238E27FC236}">
                <a16:creationId xmlns:a16="http://schemas.microsoft.com/office/drawing/2014/main" id="{B25338B1-0C9D-40F2-9B0C-7A859C5D1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4" y="1537040"/>
            <a:ext cx="4130430" cy="3852305"/>
          </a:xfrm>
          <a:prstGeom prst="rect">
            <a:avLst/>
          </a:prstGeom>
        </p:spPr>
      </p:pic>
      <p:sp>
        <p:nvSpPr>
          <p:cNvPr id="11" name="Google Shape;142;p19">
            <a:extLst>
              <a:ext uri="{FF2B5EF4-FFF2-40B4-BE49-F238E27FC236}">
                <a16:creationId xmlns:a16="http://schemas.microsoft.com/office/drawing/2014/main" id="{B45860C0-A244-48D3-A63B-B23B0732E636}"/>
              </a:ext>
            </a:extLst>
          </p:cNvPr>
          <p:cNvSpPr txBox="1"/>
          <p:nvPr/>
        </p:nvSpPr>
        <p:spPr>
          <a:xfrm>
            <a:off x="4181254" y="2401194"/>
            <a:ext cx="3570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sz="3000" b="1" dirty="0">
                <a:ea typeface="Comfortaa"/>
                <a:cs typeface="Comfortaa"/>
                <a:sym typeface="Comfortaa"/>
              </a:rPr>
              <a:t>ПЛОХОЙ </a:t>
            </a:r>
            <a:endParaRPr lang="uk-UA" sz="3000" b="1">
              <a:ea typeface="Comfortaa"/>
              <a:cs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b="1" dirty="0">
                <a:ea typeface="Comfortaa"/>
                <a:cs typeface="Comfortaa"/>
                <a:sym typeface="Comfortaa"/>
              </a:rPr>
              <a:t>(СТАНДАРТНЫЙ) КЕЙС :(</a:t>
            </a:r>
            <a:endParaRPr sz="3000" b="1">
              <a:ea typeface="Comfortaa"/>
              <a:cs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77334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2F0E-C735-40CA-9CE8-91E5357A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lt1"/>
                </a:solidFill>
                <a:latin typeface="Arial"/>
                <a:cs typeface="Arial"/>
              </a:rPr>
              <a:t>ПОЗВОЛЬ НЕЙРОСЕТИ ВСЕ СДЕЛАТЬ ЗА ТЕБЯ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36A09-EFF1-4C41-8832-286AF5249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1DA04-656B-447F-A065-CE2C23867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D2140-262E-4C95-8F45-9998F6AA8EE5}" type="slidenum">
              <a:rPr lang="ru-RU" smtClean="0"/>
              <a:t>8</a:t>
            </a:fld>
            <a:endParaRPr lang="ru-RU"/>
          </a:p>
        </p:txBody>
      </p:sp>
      <p:pic>
        <p:nvPicPr>
          <p:cNvPr id="5" name="Picture 4" descr="E:\Robohouse\Лого-слоган.png">
            <a:extLst>
              <a:ext uri="{FF2B5EF4-FFF2-40B4-BE49-F238E27FC236}">
                <a16:creationId xmlns:a16="http://schemas.microsoft.com/office/drawing/2014/main" id="{7940188B-5BFD-4D35-A6D8-E8422E7D4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824" y="6161992"/>
            <a:ext cx="689546" cy="51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003C82-A3F3-4AB3-86FC-6E8778D50211}"/>
              </a:ext>
            </a:extLst>
          </p:cNvPr>
          <p:cNvCxnSpPr/>
          <p:nvPr/>
        </p:nvCxnSpPr>
        <p:spPr>
          <a:xfrm flipH="1">
            <a:off x="2742533" y="6251278"/>
            <a:ext cx="1" cy="469605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Google Shape;152;p20">
            <a:extLst>
              <a:ext uri="{FF2B5EF4-FFF2-40B4-BE49-F238E27FC236}">
                <a16:creationId xmlns:a16="http://schemas.microsoft.com/office/drawing/2014/main" id="{25F344E5-C795-46D5-BF44-4017EF5CDD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50" y="922525"/>
            <a:ext cx="6183974" cy="470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3;p20">
            <a:extLst>
              <a:ext uri="{FF2B5EF4-FFF2-40B4-BE49-F238E27FC236}">
                <a16:creationId xmlns:a16="http://schemas.microsoft.com/office/drawing/2014/main" id="{F399FDA1-887A-4170-B28B-E6712CBA21CD}"/>
              </a:ext>
            </a:extLst>
          </p:cNvPr>
          <p:cNvSpPr txBox="1"/>
          <p:nvPr/>
        </p:nvSpPr>
        <p:spPr>
          <a:xfrm>
            <a:off x="7982125" y="2204775"/>
            <a:ext cx="3570600" cy="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ea typeface="Comfortaa"/>
                <a:cs typeface="Comfortaa"/>
                <a:sym typeface="Comfortaa"/>
              </a:rPr>
              <a:t>Ну как кружочки и стрелочки мо</a:t>
            </a:r>
            <a:r>
              <a:rPr lang="ru-RU" sz="3000" dirty="0">
                <a:solidFill>
                  <a:schemeClr val="dk1"/>
                </a:solidFill>
                <a:ea typeface="Comfortaa"/>
                <a:cs typeface="Comfortaa"/>
                <a:sym typeface="Comfortaa"/>
              </a:rPr>
              <a:t>гут поработить человечество?</a:t>
            </a:r>
            <a:endParaRPr lang="uk-UA" sz="3000" dirty="0">
              <a:solidFill>
                <a:schemeClr val="dk1"/>
              </a:solidFill>
              <a:ea typeface="Comfortaa"/>
              <a:cs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8772427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23</Words>
  <Application>Microsoft Office PowerPoint</Application>
  <PresentationFormat>Widescreen</PresentationFormat>
  <Paragraphs>7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Тема Office</vt:lpstr>
      <vt:lpstr>PowerPoint Presentation</vt:lpstr>
      <vt:lpstr>PowerPoint Presentation</vt:lpstr>
      <vt:lpstr>PowerPoint Presentation</vt:lpstr>
      <vt:lpstr>PowerPoint Presentation</vt:lpstr>
      <vt:lpstr>ТЕХНОЛОГИИ + ПРОДАЖИ = ❤ ? </vt:lpstr>
      <vt:lpstr>PowerPoint Presentation</vt:lpstr>
      <vt:lpstr>PowerPoint Presentation</vt:lpstr>
      <vt:lpstr>PowerPoint Presentation</vt:lpstr>
      <vt:lpstr>ПОЗВОЛЬ НЕЙРОСЕТИ ВСЕ СДЕЛАТЬ ЗА ТЕБЯ</vt:lpstr>
      <vt:lpstr>ПОЗВОЛЬ НЕЙРОСЕТИ ВСЕ СДЕЛАТЬ ЗА ТЕБЯ</vt:lpstr>
      <vt:lpstr>ПОЗВОЛЬ НЕЙРОСЕТИ ВСЕ СДЕЛАТЬ ЗА ТЕБЯ</vt:lpstr>
      <vt:lpstr>КУПИЛИ! СРАБОТАЛО! А ДАЛЬШЕ?.. </vt:lpstr>
      <vt:lpstr>ПОЗВОЛЬ НЕЙРОСЕТИ ВСЕ СДЕЛАТЬ ЗА ТЕБЯ</vt:lpstr>
      <vt:lpstr>РАСПОЗНАЙ ИХ ВСЕХ</vt:lpstr>
      <vt:lpstr>ТЕХНОЛОГИИ + ПРОДАЖИ = ❤❤❤❤❤❤❤❤  </vt:lpstr>
      <vt:lpstr>ПОЗВОЛЬ НЕЙРОСЕТИ ВСЕ СДЕЛАТЬ ЗА ТЕБЯ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Щербина Ольга Гаврилівна</dc:creator>
  <cp:lastModifiedBy>Щербина Ольга Гаврилівна</cp:lastModifiedBy>
  <cp:revision>168</cp:revision>
  <dcterms:created xsi:type="dcterms:W3CDTF">2019-05-20T11:40:12Z</dcterms:created>
  <dcterms:modified xsi:type="dcterms:W3CDTF">2019-06-06T09:28:42Z</dcterms:modified>
</cp:coreProperties>
</file>